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72" r:id="rId11"/>
    <p:sldId id="265" r:id="rId12"/>
    <p:sldId id="266" r:id="rId13"/>
    <p:sldId id="268" r:id="rId14"/>
    <p:sldId id="267" r:id="rId15"/>
    <p:sldId id="270" r:id="rId16"/>
    <p:sldId id="269" r:id="rId17"/>
    <p:sldId id="302" r:id="rId18"/>
    <p:sldId id="273" r:id="rId19"/>
    <p:sldId id="274" r:id="rId20"/>
    <p:sldId id="303" r:id="rId21"/>
    <p:sldId id="275" r:id="rId22"/>
    <p:sldId id="276" r:id="rId23"/>
    <p:sldId id="277" r:id="rId24"/>
    <p:sldId id="281" r:id="rId25"/>
    <p:sldId id="278" r:id="rId26"/>
    <p:sldId id="280" r:id="rId27"/>
    <p:sldId id="282" r:id="rId28"/>
    <p:sldId id="283" r:id="rId29"/>
    <p:sldId id="284" r:id="rId30"/>
    <p:sldId id="285" r:id="rId31"/>
    <p:sldId id="292" r:id="rId32"/>
    <p:sldId id="287" r:id="rId33"/>
    <p:sldId id="288" r:id="rId34"/>
    <p:sldId id="301" r:id="rId35"/>
    <p:sldId id="289" r:id="rId36"/>
    <p:sldId id="286" r:id="rId37"/>
    <p:sldId id="290" r:id="rId38"/>
    <p:sldId id="291" r:id="rId39"/>
    <p:sldId id="293" r:id="rId40"/>
    <p:sldId id="295" r:id="rId41"/>
    <p:sldId id="298" r:id="rId42"/>
    <p:sldId id="299" r:id="rId43"/>
    <p:sldId id="296" r:id="rId44"/>
    <p:sldId id="297" r:id="rId45"/>
    <p:sldId id="294" r:id="rId46"/>
    <p:sldId id="304" r:id="rId47"/>
    <p:sldId id="300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jpeg"/><Relationship Id="rId5" Type="http://schemas.openxmlformats.org/officeDocument/2006/relationships/image" Target="../media/image102.jpeg"/><Relationship Id="rId4" Type="http://schemas.openxmlformats.org/officeDocument/2006/relationships/image" Target="../media/image10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2.png"/><Relationship Id="rId4" Type="http://schemas.openxmlformats.org/officeDocument/2006/relationships/image" Target="../media/image11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jpeg"/><Relationship Id="rId5" Type="http://schemas.openxmlformats.org/officeDocument/2006/relationships/image" Target="../media/image116.jpeg"/><Relationship Id="rId4" Type="http://schemas.openxmlformats.org/officeDocument/2006/relationships/image" Target="../media/image11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0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4.jpeg"/><Relationship Id="rId4" Type="http://schemas.openxmlformats.org/officeDocument/2006/relationships/image" Target="../media/image123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060848"/>
            <a:ext cx="7772400" cy="1539603"/>
          </a:xfrm>
        </p:spPr>
        <p:txBody>
          <a:bodyPr/>
          <a:lstStyle/>
          <a:p>
            <a:r>
              <a:rPr lang="ru-RU" b="1" dirty="0" smtClean="0"/>
              <a:t>ВОЛНЫ И РИТМЫ ТЕЛА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>Максимова Елена Владимировна</a:t>
            </a:r>
          </a:p>
          <a:p>
            <a:r>
              <a:rPr lang="ru-RU" sz="2200" dirty="0" smtClean="0"/>
              <a:t> руководитель научно-методической группы </a:t>
            </a:r>
            <a:endParaRPr lang="ru-RU" sz="2200" dirty="0" smtClean="0"/>
          </a:p>
          <a:p>
            <a:r>
              <a:rPr lang="ru-RU" sz="2200" dirty="0" smtClean="0"/>
              <a:t>Центра </a:t>
            </a:r>
            <a:r>
              <a:rPr lang="ru-RU" sz="2200" dirty="0" smtClean="0"/>
              <a:t>«Со-творение»</a:t>
            </a:r>
          </a:p>
          <a:p>
            <a:r>
              <a:rPr lang="ru-RU" sz="2200" dirty="0" smtClean="0"/>
              <a:t> </a:t>
            </a:r>
            <a:r>
              <a:rPr lang="ru-RU" sz="2200" dirty="0" err="1" smtClean="0"/>
              <a:t>elena@maximova.org</a:t>
            </a:r>
            <a:endParaRPr lang="ru-RU" sz="2200" dirty="0" smtClean="0"/>
          </a:p>
          <a:p>
            <a:endParaRPr lang="ru-RU" dirty="0"/>
          </a:p>
        </p:txBody>
      </p:sp>
      <p:pic>
        <p:nvPicPr>
          <p:cNvPr id="5" name="Рисунок 4" descr="https://otvet.imgsmail.ru/download/56583439_d896405fcc21230831624d01b35be3de_80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97152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Скорость продольных волн таблиц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36861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ages.helionews.ru/1325376360000/1330438411000/vibraciya-podnimaet-vodu-gcxpavw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32656"/>
            <a:ext cx="2438400" cy="161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s://flytothesky.ru/wp-content/uploads/2017/02/56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5013176"/>
            <a:ext cx="2644045" cy="14876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Основные свойства уровня А – целостность и прозрачность </a:t>
            </a:r>
            <a:endParaRPr lang="ru-RU" sz="3200" b="1" i="1" dirty="0" smtClean="0"/>
          </a:p>
        </p:txBody>
      </p:sp>
      <p:sp>
        <p:nvSpPr>
          <p:cNvPr id="13315" name="AutoShape 3"/>
          <p:cNvSpPr>
            <a:spLocks noGrp="1" noChangeAspec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844824"/>
            <a:ext cx="2843213" cy="188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447800"/>
            <a:ext cx="2162175" cy="351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4114800"/>
            <a:ext cx="3087688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1916832"/>
            <a:ext cx="28384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0080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Основные свойства уровня А – целостность и прозрачность -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6" descr="800px-Jelly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293096"/>
            <a:ext cx="3704194" cy="2778145"/>
          </a:xfrm>
          <a:prstGeom prst="rect">
            <a:avLst/>
          </a:prstGeom>
          <a:noFill/>
          <a:ln w="41275">
            <a:solidFill>
              <a:srgbClr val="0033CC"/>
            </a:solidFill>
            <a:miter lim="800000"/>
            <a:headEnd/>
            <a:tailEnd/>
          </a:ln>
        </p:spPr>
      </p:pic>
      <p:pic>
        <p:nvPicPr>
          <p:cNvPr id="6" name="Рисунок 5" descr="https://znaj.ua/sites/default/files/styles/open_news/public/media/news/2017/05/21/1450092709_292765-cells.jpg?itok=m_VmniA-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3943350" cy="246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https://shkolazhizni.ru/img/content/i156/156109_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6010" y="1484784"/>
            <a:ext cx="4037990" cy="24788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276872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Тело человека – это живая волна.</a:t>
            </a:r>
            <a:r>
              <a:rPr lang="ru-RU" sz="3600" b="1" i="1" dirty="0" smtClean="0"/>
              <a:t>  </a:t>
            </a:r>
            <a:endParaRPr lang="ru-RU" sz="3600" b="1" dirty="0"/>
          </a:p>
        </p:txBody>
      </p:sp>
      <p:pic>
        <p:nvPicPr>
          <p:cNvPr id="4" name="Содержимое 3" descr="http://konspekta.net/studopediainfo/baza8/5009165817752.files/image12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5336"/>
          <a:stretch>
            <a:fillRect/>
          </a:stretch>
        </p:blipFill>
        <p:spPr bwMode="auto">
          <a:xfrm>
            <a:off x="251520" y="1556792"/>
            <a:ext cx="3387090" cy="2682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3dorovie.ru/images/normaekg.jpg"/>
          <p:cNvPicPr>
            <a:picLocks noChangeAspect="1"/>
          </p:cNvPicPr>
          <p:nvPr/>
        </p:nvPicPr>
        <p:blipFill>
          <a:blip r:embed="rId3" cstate="print"/>
          <a:srcRect l="10866" t="11968" r="5669"/>
          <a:stretch>
            <a:fillRect/>
          </a:stretch>
        </p:blipFill>
        <p:spPr bwMode="auto">
          <a:xfrm>
            <a:off x="4355976" y="1556792"/>
            <a:ext cx="4134021" cy="3270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zetastalk.ru/science/swave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437112"/>
            <a:ext cx="2356676" cy="219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freshread.files.wordpress.com/2011/05/biorhythms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4558589"/>
            <a:ext cx="4805020" cy="2299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А</a:t>
            </a:r>
            <a:r>
              <a:rPr lang="en-US" b="1" dirty="0" smtClean="0"/>
              <a:t>v</a:t>
            </a:r>
            <a:r>
              <a:rPr lang="ru-RU" b="1" dirty="0" smtClean="0"/>
              <a:t> – Автономная нервная система («Брюшко»)</a:t>
            </a:r>
            <a:br>
              <a:rPr lang="ru-RU" b="1" dirty="0" smtClean="0"/>
            </a:br>
            <a:r>
              <a:rPr lang="ru-RU" sz="3600" b="1" dirty="0" smtClean="0"/>
              <a:t>волны внутренних органов</a:t>
            </a:r>
            <a:endParaRPr lang="ru-RU" sz="3600" dirty="0"/>
          </a:p>
        </p:txBody>
      </p:sp>
      <p:pic>
        <p:nvPicPr>
          <p:cNvPr id="5" name="Рисунок 4" descr="http://www.medines.net/cms/images/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132856"/>
            <a:ext cx="5940425" cy="445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98884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А</a:t>
            </a:r>
            <a:r>
              <a:rPr lang="en-US" sz="3200" b="1" dirty="0" smtClean="0"/>
              <a:t>v</a:t>
            </a:r>
            <a:r>
              <a:rPr lang="ru-RU" sz="3200" b="1" dirty="0" smtClean="0"/>
              <a:t> – Автономная нервная система («Брюшко»)</a:t>
            </a:r>
            <a:br>
              <a:rPr lang="ru-RU" sz="3200" b="1" dirty="0" smtClean="0"/>
            </a:br>
            <a:r>
              <a:rPr lang="ru-RU" sz="3200" b="1" dirty="0" err="1" smtClean="0"/>
              <a:t>постуральные</a:t>
            </a:r>
            <a:r>
              <a:rPr lang="ru-RU" sz="3200" b="1" dirty="0" smtClean="0"/>
              <a:t> мышцы – волна тела</a:t>
            </a:r>
            <a:endParaRPr lang="ru-RU" sz="2800" b="1" dirty="0"/>
          </a:p>
        </p:txBody>
      </p:sp>
      <p:pic>
        <p:nvPicPr>
          <p:cNvPr id="1026" name="Picture 2" descr="C:\Users\Мама\Google Диск\черв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3714750" cy="2253615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52120" y="1734693"/>
            <a:ext cx="3306509" cy="5123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nenuda.ru/nuda/190/189333/189333_html_663491a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305300"/>
            <a:ext cx="38100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Постуральные</a:t>
            </a:r>
            <a:r>
              <a:rPr lang="ru-RU" b="1" dirty="0" smtClean="0"/>
              <a:t> мышцы – волна тела</a:t>
            </a:r>
            <a:endParaRPr lang="ru-RU" b="1" dirty="0"/>
          </a:p>
        </p:txBody>
      </p:sp>
      <p:pic>
        <p:nvPicPr>
          <p:cNvPr id="17410" name="Picture 2" descr="http://img-fotki.yandex.ru/get/4604/276390336.7cd/0_10994e_b8e6b6f2_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5200650" cy="2986659"/>
          </a:xfrm>
          <a:prstGeom prst="rect">
            <a:avLst/>
          </a:prstGeom>
          <a:noFill/>
        </p:spPr>
      </p:pic>
      <p:pic>
        <p:nvPicPr>
          <p:cNvPr id="17412" name="Picture 4" descr="http://aviaclub.ru/uploads/pics/0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733419"/>
            <a:ext cx="5125212" cy="3124581"/>
          </a:xfrm>
          <a:prstGeom prst="rect">
            <a:avLst/>
          </a:prstGeom>
          <a:noFill/>
        </p:spPr>
      </p:pic>
      <p:sp>
        <p:nvSpPr>
          <p:cNvPr id="5" name="AutoShape 3"/>
          <p:cNvSpPr txBox="1">
            <a:spLocks noChangeAspect="1"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201622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Хорошая поза держится за счет тонуса и волн мышечной и соединительной ткани, и не требует дополнительного сокращения мышц.</a:t>
            </a:r>
            <a:endParaRPr lang="ru-RU" sz="3200" b="1" dirty="0"/>
          </a:p>
        </p:txBody>
      </p:sp>
      <p:pic>
        <p:nvPicPr>
          <p:cNvPr id="5" name="Picture 8" descr="ANd9GcQGXMJ8DAn2aNHKxAncCo57gatexFh5dpGBxUvxOCmv6DyzvR4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1844824"/>
            <a:ext cx="18478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6" descr="d99602f07740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333875"/>
            <a:ext cx="32385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3645024"/>
            <a:ext cx="2353437" cy="302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cameralabs.org/media/cameralabs/images/Dasha/men/posing-men-subjects15.png"/>
          <p:cNvPicPr>
            <a:picLocks noChangeAspect="1"/>
          </p:cNvPicPr>
          <p:nvPr/>
        </p:nvPicPr>
        <p:blipFill>
          <a:blip r:embed="rId5" cstate="print"/>
          <a:srcRect l="22047" r="25197"/>
          <a:stretch>
            <a:fillRect/>
          </a:stretch>
        </p:blipFill>
        <p:spPr bwMode="auto">
          <a:xfrm>
            <a:off x="-396552" y="1916832"/>
            <a:ext cx="301503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Содержимое 15" descr="https://xn-----8kcbtbwovflt1b6j.xn--p1ai/uploads/posts/2015-06/1435653896_zakalivanie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2060848"/>
            <a:ext cx="2838196" cy="1893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Волны тела</a:t>
            </a:r>
            <a:endParaRPr lang="ru-RU" b="1" dirty="0"/>
          </a:p>
        </p:txBody>
      </p:sp>
      <p:pic>
        <p:nvPicPr>
          <p:cNvPr id="4" name="Содержимое 3" descr="http://www.ecosystema.ru/08nature/fish/m0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47625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3.bp.blogspot.com/-I6hK2e1GaXE/VDtQfLzw8uI/AAAAAAAAOFI/eJLgNFd6Rmk/s1600/6696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988840"/>
            <a:ext cx="3990975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textarchive.ru/images/723/1445912/7628e33e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149080"/>
            <a:ext cx="3577387" cy="2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Первые движения ребенка – </a:t>
            </a:r>
            <a:r>
              <a:rPr lang="ru-RU" sz="3200" b="1" i="1" dirty="0" smtClean="0"/>
              <a:t>движения брюшной стороной тела</a:t>
            </a:r>
            <a:r>
              <a:rPr lang="ru-RU" sz="3200" b="1" dirty="0" smtClean="0"/>
              <a:t> </a:t>
            </a:r>
            <a:endParaRPr lang="ru-RU" sz="3200" b="1" dirty="0"/>
          </a:p>
        </p:txBody>
      </p:sp>
      <p:pic>
        <p:nvPicPr>
          <p:cNvPr id="4" name="Содержимое 3" descr="http://i.ytimg.com/vi/cotXlfDK54g/hqdefau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3474720" cy="26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mamaplus.md/uploads/16087/56f9224c11b28_56f9224c11b5f.jpg"/>
          <p:cNvPicPr>
            <a:picLocks noChangeAspect="1"/>
          </p:cNvPicPr>
          <p:nvPr/>
        </p:nvPicPr>
        <p:blipFill>
          <a:blip r:embed="rId3" cstate="print"/>
          <a:srcRect t="17180"/>
          <a:stretch>
            <a:fillRect/>
          </a:stretch>
        </p:blipFill>
        <p:spPr bwMode="auto">
          <a:xfrm>
            <a:off x="4283968" y="1412776"/>
            <a:ext cx="4495800" cy="2662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babi-city.ru/wp-content/uploads/2011/10/razbalovannii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4365104"/>
            <a:ext cx="3834479" cy="2150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Движения брюшной стороной тела</a:t>
            </a:r>
            <a:endParaRPr lang="ru-RU" b="1" dirty="0"/>
          </a:p>
        </p:txBody>
      </p:sp>
      <p:pic>
        <p:nvPicPr>
          <p:cNvPr id="4" name="Содержимое 3" descr="http://to-name.ru/images/biography/work/rihter-svatoslav-teofilovich-pian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2249424" cy="299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i0.wp.com/srrb.ru/wp-content/uploads/2014/10/%D1%84%D0%B5%D1%85%D1%82%D0%BE%D0%B2%D0%B0%D0%BD%D0%B8%D0%B5.jpg?resize=580%2C400&amp;ssl=1"/>
          <p:cNvPicPr>
            <a:picLocks noChangeAspect="1"/>
          </p:cNvPicPr>
          <p:nvPr/>
        </p:nvPicPr>
        <p:blipFill>
          <a:blip r:embed="rId3" cstate="print"/>
          <a:srcRect r="15151"/>
          <a:stretch>
            <a:fillRect/>
          </a:stretch>
        </p:blipFill>
        <p:spPr bwMode="auto">
          <a:xfrm>
            <a:off x="5724128" y="1124744"/>
            <a:ext cx="3624987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kerchanin.ru/wp-content/uploads/2012/08/Alexey_Romanov_pantikapeyskie_igry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2708920"/>
            <a:ext cx="2971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ds02.infourok.ru/uploads/ex/084c/0004fdd3-5881f0f3/4/img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8412480" cy="630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Движения брюшной стороной тела</a:t>
            </a:r>
            <a:endParaRPr lang="ru-RU" dirty="0"/>
          </a:p>
        </p:txBody>
      </p:sp>
      <p:pic>
        <p:nvPicPr>
          <p:cNvPr id="4" name="Содержимое 3" descr="https://media.vashdosug.ru/media/118774/412x352/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3178683" cy="2715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m.e1.ru/news/images/new1/425/458/big/Gen%20Rojd%20197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340768"/>
            <a:ext cx="375094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.timeout.ru/pix/resize/260/238/750x485.jpe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363402"/>
            <a:ext cx="3857625" cy="2494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musicseasons.org/wp-content/uploads/1126461-300x20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365104"/>
            <a:ext cx="3371850" cy="227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СОЦИАЛЬНАЯ СОСТАВЛЯЮЩАЯ БРЮШКА</a:t>
            </a:r>
            <a:endParaRPr lang="ru-RU" b="1" dirty="0"/>
          </a:p>
        </p:txBody>
      </p:sp>
      <p:sp>
        <p:nvSpPr>
          <p:cNvPr id="43010" name="AutoShape 2" descr="data:image/jpeg;base64,/9j/4AAQSkZJRgABAQAAAQABAAD/2wCEAAkGBhQSEBQUEhQVFBQUFBUXFxYUFBQXFxUUFxQVFBQUFRUXHCYfFxojGhUUHy8gIycpLCwsFR4xNTAqNSYrLCkBCQoKDgwOGg8PFykcHBwpKSksLCkpKSkpLCkpKSwpKSksKSkpKSksKSkpKSwpKSkpKSkpKSkpLCwpLCksLCwpKf/AABEIANsA5gMBIgACEQEDEQH/xAAbAAACAwEBAQAAAAAAAAAAAAADBAIFBgEAB//EADwQAAEDAgMGBAYABAUEAwAAAAEAAhEDIQQxUQUSQWFxgZGhsfAGEyIywdFSYuHxFCNCcoIHkqKyFSQz/8QAGgEAAwEBAQEAAAAAAAAAAAAAAQIDBAAFBv/EACQRAAICAgICAgIDAAAAAAAAAAABAhEDIRIxBEEiURMyI1Jh/9oADAMBAAIRAxEAPwDYFcXl0LAaGyQCmFAKYSMi2SUmlD3l7fSC8g4KmClxUU2vXDphSFBwXPmLjqiZIoiDgohce9Qa9VSGGAitQGuRmg6LiqJoTlMLhFx1QOegYZaVDdTjqcN7obaaDlRJsGymihiPTpIooqTyi8hbdUHNTZpITmIKdgsWheAU3NUFRBR1SBUCVwOQoZBZUHFcLkNz1yDZ1xXkE1F5NQLPbq6GJj5K6KSnzIuQAMXS1MfLUHNS8yMmLOCGSmHtQXMTJiciIciByGpNCaxozJlyiSuwokJky6mDcVymbrrgp0KfE8OqpaotB2xxjW2t5ohqsGoSGKx8C0dyLKpxG1gOPgZ9OCRM08TSHEsPGV3/ABTJmVjKm1TwA0uUpjtvFoNzOmiYVo3WMxjQ2x+2O4m/dTwuJa4tAMkiffivk1L4oc4kTEnWy0ezdsubuu0KWUOWicopo+lU6KN8pJ7F2q2swEZ81ZLyJuUXTMO0KvppeoxWDmpaqxPDIFSK2oEIpmq1LOC3QdlUwbioby88oRcrDWTdUQ3PUXOQnPRoWyZevJdz15GjrNJ8pdFJMbi7uLyeZl5CrmIbqadNNCdTRUxWxB7EFzE+6mhmkrKYBH5S61id+UvNojM5J1OxoxcnSFRTRG4SeXVEqYpjOEnl/RVOJ2k43MxpYewrRV9m6Hj/ANiw+W0cz5d0HHYsNbDfJIsxJDHVIMATEGPd1U4j43d9IfRaWZSbHrz6JZZYxdM9PD4rlG4IX2pjCDJBPL+2aoK225tEclpcTjqT2yIE5cBHQrDbTqNNUgcTce+CpGUX0DJhnBWxyttmRDTJzzt3VHtTbQb9JdJ0AETzRDs2Zj8+ShU+H+MSVSLSZnabENn48F8uae9l9G2HiqdVm7MO4TkvnGJ2WWm8pjZ1WoD9BMhWlKIsYs+ubL2gcLVtdps7ot/hMY2o0FpsV8Y2dtdwbFS/ODY+/wArTfDu3HMeAftPG8dFg8nEsi5LslmwtbR9HKBWCjhcWHtkGV2qV5sYtMw+xKs1KPCcqlKVFvxlYsWqBLkJl6A8LUhmwLkF6O5L1CmQtgXOXlB5XlSjjebi8GqcL0L5yzKDLVAhHhDcE0WcLuYo/LRiutZKsrYVFvSAOpKNSnx9hOVS1ouqfaO0Tk0ei148T7ZvwYWtsR2hiTMNtrbIJFtSc5txN/JFq0XHOBOY07pesWt/eUrR10bFEJtrGbtAAfUDqNFhNpYl7zGZ0iw6LV7XqtqMbBEgGRKon7Ie+7JmCQQQCYEmJzWDI25vR7nj8ViWyu2dh31Pu3w0WmbH+UCFV7Qw8YhzogTbS39lr6FUtpsDvuIcdLgmLDjZKbZworsBiHDKBHgq43slnX8dv2V2EpA3Vg+m2LCexjuq3ZpcDuuMEHx5q7bR6mdf0rNnnQjbK92zd/6nelkodm/LdvZfrOFcY3FGkyAL+mnf9LGbTrV6jj9ZaCHGwyAmJJOUgoxuXujdOMMME5K2aQ49sWiQjYPbogh4MaDiVjNkMfUYDvG956G62n/TjZzK+LBqfUGNJzDmuP8AoJEaTZNuF36M/kZI/iv7R9A+EalV7A54Iacgbkjgc7LRVHLzaLWCGgAaBL1aiwXzlyPnG7dkKpSlQqdSolnvWuCHRxxQnLpcoOKuGwb0tVCZcUB6ZHCjwvKbwuKoTfrsLwC8vmjOkcKg9EKBUTRVgrZwNkqVSvujpxUHVICqsXXM5SdOF16WLHSs9PDhUVbO4zETmY7T4KpxGPvDBJPGPRMVqJP3QTmBwA5rmGpgXieZWmtGoDQomJdOfikNoUp/MlWWNe4nlw56nkEKvhwTJ0SjFG76GkwJtBjLpPFL4J0EvJ3n3gTqIieGaexNOx7qvwzIfClKCk7Zox53BUiLcG+N5xEC7QCSQbyCf1qhmtum4zVqHA24f3StXDgk2sZ8eHoVOq6DKbl2K1sK143mmHNHiFPC4mBBaeZnt2XKtFzDA92EoFTajWDKHaxxICawwWz2NIgzxvGnJU1bZtOtZ+Q8exGSYOKL5PDVCpNbvXEnheyeEjS481vaHNk7HawFrBDYy4aeavfgak2k/wChoaLyMrzew5hJbMYZmM1pNj0P8yYgm565e+qvJ3FmDzIqOLSNY6tIStV6kXWS9RyxwjR4JB7kB5U3OQ3K60EGSoFyk4KBVEziLnITipuQnp0Eg5cXSvJwm9XVxelfOEjjkvVqAA+inVqJSq6xnILX4+O3Zo8fHylbBVqhdZApOa4kj/THcoFXESAew6mwUsOALHPPnPsL0XpHpEcc6JJEk5DXS2ijhmQL5nkoveHVN5xgDhz/ALIvzBNhefAeylsJzE/nz6qoxW8DmY9Vb1su6q8RTHSPLulGQhVqRZ36Q6mzwQHAxnn+xkvYphNz39Erh65BiXCdHER3PJFHSPUqpa7ddmPfdMNeIBSu0cO4EPaDYcPWAh0q2qnJDxZZYmCC7p4wqXFYNsGc+HW37T+Kx7Gs1KpqFR9R/wBX2ny7JC6CYbCSXSLZW4LrMDyGavsPh2wBM8h0z5IhwLZPe6KezXGkiqwFEyBfO60eza248NJEEwORVfWEtiYOVp96pTYdKowtZUeXBjrOIbJbP0guiSRqrw2ZPI3Fp+zbOqIL3Ib3QVHeXcKPmnokSokrxcolyFHEXKBCmXIZKZIKIuQHIzkN4VUMCJXl4ryegm73kN70I1lA1F4SgRSs69yq8fjZ6DhnJ08VzaGNP2jjZUdbFy7+VthHEjivSxR4o9XFj4RosqdfeqNacs7azCg7FwX5WJ9JSezB9cnM+WaBjK0OOgLie4j30VJFUM4bEmZPGSOlz+E5RqWk559z7Cq8KZBJFsh6QnKr9wdrnQnJdQA+Ir3ImYVfiapiNf1KcbbdHc/j1UcbhwS0ReL9Ik9r+SPFMXk0VFWrbrZVz6kOy4+asa7fp5b1o6wq41gHH6oOl0qVDuVnsRtEgEDp48CEvg67XWd25XVXthzr3IByifRVOD2oWWJkTInh/Rdxs5So02MaSdenuyjS0vGueSrmbfETEjkbjkUOtt2oct0eZU3jZZZYmtwM2jgM/RTxdSo2bT/t/qqDZe06gi0xnBz7LUlwe0Obxz1QcGu0UjkUumVdPag4gg8wrTY1LffJyAv0mR6KprOG8fX9LSbBwe7Tk5uM9uCtjr6M+aTS7G3uuob69VcgOeq1Z4zDGoo/MQN5d3l3E5IKXqJcoFy4Cu4hCSuOC8F1cECQvKbl5NZ1mg+al8Xit0Z3XGVFX410nx8VghDY/jR5Tv6EsZXl0Cco7nP9INBv+niInQaqbmcBcyp06YGp93laT0QtF4Dp4QY6awkNoU7nmWyOpEDxKebT3qgOQaJ78B6IBwpdUvk07x5n/SPei5o5DeEoZciO9lLGn6gAefXSe0eS6x0ExkLcr8J6DyS9arLieYEcomVyAxzeAI4/afACSj1gN08hB5gkfiVVipLx58laYgSwz/Ll2JToQo69GWOGlv8AlBPmY8VnMTW+q7bjTjoeS1Gz6e8Xb2T3X/lnI9ln9r4Itc6RcRPYkOHY/hNxsF0VG0q++21jziDF1ncQwC5hutgE9jMWBMlPbE+FTXh9YSM2s5au/XBc6ithScnoy7cYXfY0kaxbsoMa/nK+r0fgdpFxA0GiFivhOnSvGWunNTcrLfiPn2Axz6cXOa1+xduB43XWJt1PRZ7atZocQ1oEaJTZ2O3agI1Tp2SlGuj6bQwTN6YnLPl1V/hTwiPHyWY2ftYOAvBjIq+wO0NTHvmqpJEG2+yeKolpulSFe77XiHActR4FVWKw+6VN6M8oVsVIXCEQtUSF3IANSlcK8msDJhylvIUrm+hQpJxXUB1ReXUcWTK6WxbjkM8z0QKdQ8M0xiREg52nwUFGjV4i02L0jExecv6JrD0rEk/SBcn35LmDwxcb2F46cT4JutTtGQ09ExsEqTC4mOJ4DwHmm6rAwBvHMn+b+yZw9MMvFwJg8Oqr8a6f+XidffVHsAtXqwI438SBHqlsPUsSL3ntb9FcxtTdn+KY6eySkjUsQMj6CwXUKM7Jr/Mqnt7857LQ1amQ/wBpPcjLssjsaqGzwynpp5FarCVJLnHIC3awHvRcuwCwZuVTOThHlI81S7eryHl3ASCP+13cflWWNxUkcgPEiVmviTHhpvkc44B8Cekx4qwjZksFh/8AE41jLEfc6BYgER/5L7Rs3ZbWNAAXyD4FrNpVa1aoTuttYEwLuOXQeC+ybG2vSq0mvY4ODhb0yUcnf+GrDqOux9zAAqPbFKWu6GFb1KvHwVZjKoulKxi/Z8x2jsMkkuHFJU9kbt8vXwW62pTB6KpFENieJA8UyJTRn6dd9NxuY9Fd7OxrpE5HjeBooYv4eqneJZuiLF5DRfLNI4Ss6m5zHZgjiDlpGcFVbMri12j6PsusY4GPfZWNdgeONuP9FkNjbTAAnjotZha4cJGmY/OqW9CtWhFzIQyEarmUFxSGawblAuXqjku+onQrYQ1EN1RBNRRL1ShQu8vKAK6uDRa7No3B9fwu4ulLt2Jkxbrqj7NbEmMkWhT+ouNgJ7rOtm3x1UENUcO1gtd3HTkOiEWfVJRgRujgJ7k5yUs6rLrXmy5l0DxFexB4+mV1W47E/VAtAzPO37PZObQEZdv2qavdvPX0HvVAZiTam+7eOQMDhMJTFvMnQfqf14hWW5Fv4W+tz5DzVRUeS5v1hh+Y0B54HeH1HlPkE9k6slgsPUcA5rSWhwLzpAmINznwWh/+Q3aVj/f+4V211cf/ALU6Zt91Em413SJHYlZf4jawvDQ6LguI9CNealyLPFq0QGN3jHWPAgegWH+LMWXEgHgfCx/Eq4xe0fltdJEtBAPCdfRYV20/m1COBy8f16LZBGOXZs/gDYPz8JXZJaTU+7/i08VudgbEqYShW+Y8VS+rvAgRdwAIE6kDkl/+neEa3A03NglxcTqCXQR2haRmMFR2624ac+Y4Tqs0snya9G/HiSipe6MZi/iI0HtdVLSxxAIbVlzJmDuG5tn4clbYvHADP+tpb1tPY8lz4k+HsO53zHi+kTPGIm+eRBzWcxeNJ3g21gL3mBA5W5ISab0jlyjfJ2P4rEzfJRwu0KdNm+Wl7w47oMRvCQ0mcszkqahX+r/MyEWAmOZI4K/xmFpPp03j6RTkuvAIIB3ndI8yi9qkdH7YhtjbpdRL3yHkQ2TABP8ACOkrJf4sOLY1se/9lW7f286tWOYYCQ0ZWj7o4T5JbBuLgOQMeJIVIx4oy5J8pGyweJ3SHN/5Nk+XmtfsbaIMEHqNdbL5rhMYSAeIEWM3zuOC0WytoEEHy49kAI39V4N0u5yHhMSHtmV2olMWRUwVRyVqPR6hSlQq0USBueuschuUqSqMhli8utC8plKNHSbus8Z6aIHzCc7CcvSeSYieg4JGrJcBwGmSzR6N0FUUkPB307xkm9tSo4SlJJnK3KZv+UlVqmYE2P49+KvcNhw2kOk+RKY5lbtBhIPu3TsqXEVAI6yY0bJHnC07aEgzoT6/tZGu76zbL9n+iUawTQRSc51t50knQCzR2A8VXCmQd5tnAtLZFpEG40/rra6q0P8ALbyk++aUp4f6gXZDhbP2FxzLGjt9hN3ChV/hJJpvP8otOWQuFm9r7UNarLs2mDGRZmC3XgR3U9tU21huxujgRE7wOc8Iz8FV4ik7dBBl2RJsY6H8JXH6LLLaplbtGmHm9xpwnWFlKmzzTqnKA4EcxNwFt3YFxbIz93CrMXhxAPuVshL4pGGcalbNh8DbWaMMaZMQTI1BjLiFonfFbabY3N0DLdEjyXxx9dzDLSQYzBIXcBjcRiK9Okajoc68RkM+HJRni3Zqx5/io0fVxjXYq4a8M1MCRoCchzF0vjMPRpkGoN9w+2my/D7nk2A6+Ct8LsoCm0F73GBYGBlo0SVntp4xjX7jCD/ERlP8I5a6lI3x0We9szPxPQqV43oYwXbTZYCeLuLnRxOvBVtH5opCiajvlgyGzbkNSORstLia4Ivlz1VNjmRcJeTJOin2pgRubwEkSktj1JsLq4dUMGVT7NYG4jdJgO6BaI7Rmlpl9h8HcQImD4WnzVnToFt+A8uYKtamBa1rS3KBftaO6BXsIsRy7GPD8IIYsdh4ndcAcnWnhPRaB6yOzMQPmADWPDitY8oS7M2ahaqUo8pmqUq9ViQoGVKmoErrSqDpDjCvITCvJKHo2VKlb3oq54s4joArAvzGqVDbxwn+8++KxwejXj/VC+Gw+fEyPWCtCPsjkFW0KYAnv+USpio3dN4eEkH8JmMx17BLuTPwf2sTjqXy3O8T5e+y2VKtEjTPsFkNtYJ7y50E3nO2uS45EqNeaTcpN47z+Aq7ETlOdurpuSdM1zZ9Q7wY7O8A8kfENuf5R5rgiP8Ah+X8o6ZuMoGMpNc4RwIG8Ms/YUqmIsQLGzZ83Ee9EEOsDH+0cgMyuAGw0EEGJGR1GUFVu2Nl2Lmg6kepCbL5sNYJOptHvRM0KpcACRwg9dU0XWzntUz59jYnSxVv8C4WcWDH2ifT9o/xD8Okkvpi4zbr0Vn8F7tNkEfUSZ1kcDpa/irykpIlCDUjY47HndgHhYjOPwsG6XVCOa1OIxIzBtH6KzFOsA9x4zA6ys7RpbCPoxE63/P4SuLjdsmsRiLe/d0hUNuqQJTV5J5JDFMhzXRdpHr5q7dTsq7aNH6D5KsWSkjaU8TvUWnL6RnnlHpCrsTjYBM9OpFvwktiY8vogHhn+vVR2nV+jtw4EQnomW3w1V+ZXBGVz4CPRbSo5Yj4AZ9RJ0/S2VVyHszZewdQpWoUV70B6rEkDLl1pUS1Sa1OOgzXryiGryBQ2lZyCx3D3OaJXNkqx5AOpXn4+i+B3E7jcbusdxsI6zJ/CToY9rmODjcEnqJ/qFX7RqlxGg89AncKwtpkRc3NuOk9IVUrKUMu+JmstBdbPXQoLPiilVtk4Wvx0v5KnxrZfOVklVwAIkCONu0rkjmi/wAZQa8h7fuHu6rMbX3aREfUT68yk6WIqUjEksIkH1CbqYmnWbBs7h156INHJlPReYM5kmOkn32Uq1SBzNhyAGfr3XK+FdTd+eijEza+p14ARzXBI72QnKCevGfTuiuDjPP9n+iFSpxqYjpJ9lMMqy7r5DL0uiBBaDt4CTFpHPjBQKg3XOIEOLf/ADYQQfAu8VwffHLwgHLwTLgHXtMWOqKDYlXx/wBDzz8JCzOHx29UN7N9SmPiLGfLpkZEk24qj2PTJIGZJlPxsWzTU6u8B18lKpRPZTwTbZcDHVEqQANfJI1SGi7EatDulMXQlpV//g5bvKqrsSoaSKj4dqQxwOYe63ZWFYb+8BE59Ry98VTYXD//AGHtmOPcwn9mtduNdxiDzvkry+zMtGv+DsLG88ZEDxWgqhVnwrTijxuSfOArd4S+zNl/YVc1DLEw4KO6nsCAfLUhTRgxd3UbHSBBq8ili8hZQ1VRqTqUzDvfBOuUGj7ugXnYXsTxpfKjNU2F1SeDZPfgo4vaUA6+/wBpxggP5vPks7tJ0FbEbLA1dqkEzl+VE7XFoNrT5Krx1iOv5IVax1/eoQBZrBjw7MxBgaRJieykaOZbwv5T+Vm21DuG/wDD+Vf7PefmATYtv/2ymsAxSx7ZDK0XH0u1QtpbPLY3PtztF+iT2qf8kHi15g6fU79BW3w87ep/VeRx7JAplSIAk2HHPJGAtOUwB3zn1Rdr0gHCBxH5Q5kDofyuGAYU3Ljx/t/VEp1iAOO6SO02/Kg8fb1H5UGO+ip1Pqf0mFE/ibYH+Ibv0yQ8CY4HsqHYxizhDhnw65rZMMG1vqP/AKgqi+KWBtdhFpJnmni/Qsl7GqTraQPGyarjKeIBy1ukMObdwrMjL3wXNWho9k24gQIPDJVWNbeyNU+9/vVL4g59PfqoorIzW163yaof/Ey0agq52FTNQT0nle/58ELaWEY80g4SO/LRXHw5Ra0ENAAk5dStPoyPs0uxbfTwAVk9Vmyh/mO6D8q1epPsz5OxdyjKk9QTnIYwpO+2CAd4QTEAzmZtCddtQl26wt3ZDZcB9Qgtk5QPqcYtnyVTK8jY9DmOxAc+0kNAaDqGiAYi3E911JyvID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2" name="AutoShape 4" descr="data:image/jpeg;base64,/9j/4AAQSkZJRgABAQAAAQABAAD/2wCEAAkGBhQSEBQUEhQVFBQUFBUXFxYUFBQXFxUUFxQVFBQUFRUXHCYfFxojGhUUHy8gIycpLCwsFR4xNTAqNSYrLCkBCQoKDgwOGg8PFykcHBwpKSksLCkpKSkpLCkpKSwpKSksKSkpKSksKSkpKSwpKSkpKSkpKSkpLCwpLCksLCwpKf/AABEIANsA5gMBIgACEQEDEQH/xAAbAAACAwEBAQAAAAAAAAAAAAADBAIFBgEAB//EADwQAAEDAgMGBAYABAUEAwAAAAEAAhEDIQQxUQUSQWFxgZGhsfAGEyIywdFSYuHxFCNCcoIHkqKyFSQz/8QAGgEAAwEBAQEAAAAAAAAAAAAAAQIDBAAFBv/EACQRAAICAgICAgIDAAAAAAAAAAABAhEDIRIxBEEiURMyI1Jh/9oADAMBAAIRAxEAPwDYFcXl0LAaGyQCmFAKYSMi2SUmlD3l7fSC8g4KmClxUU2vXDphSFBwXPmLjqiZIoiDgohce9Qa9VSGGAitQGuRmg6LiqJoTlMLhFx1QOegYZaVDdTjqcN7obaaDlRJsGymihiPTpIooqTyi8hbdUHNTZpITmIKdgsWheAU3NUFRBR1SBUCVwOQoZBZUHFcLkNz1yDZ1xXkE1F5NQLPbq6GJj5K6KSnzIuQAMXS1MfLUHNS8yMmLOCGSmHtQXMTJiciIciByGpNCaxozJlyiSuwokJky6mDcVymbrrgp0KfE8OqpaotB2xxjW2t5ohqsGoSGKx8C0dyLKpxG1gOPgZ9OCRM08TSHEsPGV3/ABTJmVjKm1TwA0uUpjtvFoNzOmiYVo3WMxjQ2x+2O4m/dTwuJa4tAMkiffivk1L4oc4kTEnWy0ezdsubuu0KWUOWicopo+lU6KN8pJ7F2q2swEZ81ZLyJuUXTMO0KvppeoxWDmpaqxPDIFSK2oEIpmq1LOC3QdlUwbioby88oRcrDWTdUQ3PUXOQnPRoWyZevJdz15GjrNJ8pdFJMbi7uLyeZl5CrmIbqadNNCdTRUxWxB7EFzE+6mhmkrKYBH5S61id+UvNojM5J1OxoxcnSFRTRG4SeXVEqYpjOEnl/RVOJ2k43MxpYewrRV9m6Hj/ANiw+W0cz5d0HHYsNbDfJIsxJDHVIMATEGPd1U4j43d9IfRaWZSbHrz6JZZYxdM9PD4rlG4IX2pjCDJBPL+2aoK225tEclpcTjqT2yIE5cBHQrDbTqNNUgcTce+CpGUX0DJhnBWxyttmRDTJzzt3VHtTbQb9JdJ0AETzRDs2Zj8+ShU+H+MSVSLSZnabENn48F8uae9l9G2HiqdVm7MO4TkvnGJ2WWm8pjZ1WoD9BMhWlKIsYs+ubL2gcLVtdps7ot/hMY2o0FpsV8Y2dtdwbFS/ODY+/wArTfDu3HMeAftPG8dFg8nEsi5LslmwtbR9HKBWCjhcWHtkGV2qV5sYtMw+xKs1KPCcqlKVFvxlYsWqBLkJl6A8LUhmwLkF6O5L1CmQtgXOXlB5XlSjjebi8GqcL0L5yzKDLVAhHhDcE0WcLuYo/LRiutZKsrYVFvSAOpKNSnx9hOVS1ouqfaO0Tk0ei148T7ZvwYWtsR2hiTMNtrbIJFtSc5txN/JFq0XHOBOY07pesWt/eUrR10bFEJtrGbtAAfUDqNFhNpYl7zGZ0iw6LV7XqtqMbBEgGRKon7Ie+7JmCQQQCYEmJzWDI25vR7nj8ViWyu2dh31Pu3w0WmbH+UCFV7Qw8YhzogTbS39lr6FUtpsDvuIcdLgmLDjZKbZworsBiHDKBHgq43slnX8dv2V2EpA3Vg+m2LCexjuq3ZpcDuuMEHx5q7bR6mdf0rNnnQjbK92zd/6nelkodm/LdvZfrOFcY3FGkyAL+mnf9LGbTrV6jj9ZaCHGwyAmJJOUgoxuXujdOMMME5K2aQ49sWiQjYPbogh4MaDiVjNkMfUYDvG956G62n/TjZzK+LBqfUGNJzDmuP8AoJEaTZNuF36M/kZI/iv7R9A+EalV7A54Iacgbkjgc7LRVHLzaLWCGgAaBL1aiwXzlyPnG7dkKpSlQqdSolnvWuCHRxxQnLpcoOKuGwb0tVCZcUB6ZHCjwvKbwuKoTfrsLwC8vmjOkcKg9EKBUTRVgrZwNkqVSvujpxUHVICqsXXM5SdOF16WLHSs9PDhUVbO4zETmY7T4KpxGPvDBJPGPRMVqJP3QTmBwA5rmGpgXieZWmtGoDQomJdOfikNoUp/MlWWNe4nlw56nkEKvhwTJ0SjFG76GkwJtBjLpPFL4J0EvJ3n3gTqIieGaexNOx7qvwzIfClKCk7Zox53BUiLcG+N5xEC7QCSQbyCf1qhmtum4zVqHA24f3StXDgk2sZ8eHoVOq6DKbl2K1sK143mmHNHiFPC4mBBaeZnt2XKtFzDA92EoFTajWDKHaxxICawwWz2NIgzxvGnJU1bZtOtZ+Q8exGSYOKL5PDVCpNbvXEnheyeEjS481vaHNk7HawFrBDYy4aeavfgak2k/wChoaLyMrzew5hJbMYZmM1pNj0P8yYgm565e+qvJ3FmDzIqOLSNY6tIStV6kXWS9RyxwjR4JB7kB5U3OQ3K60EGSoFyk4KBVEziLnITipuQnp0Eg5cXSvJwm9XVxelfOEjjkvVqAA+inVqJSq6xnILX4+O3Zo8fHylbBVqhdZApOa4kj/THcoFXESAew6mwUsOALHPPnPsL0XpHpEcc6JJEk5DXS2ijhmQL5nkoveHVN5xgDhz/ALIvzBNhefAeylsJzE/nz6qoxW8DmY9Vb1su6q8RTHSPLulGQhVqRZ36Q6mzwQHAxnn+xkvYphNz39Erh65BiXCdHER3PJFHSPUqpa7ddmPfdMNeIBSu0cO4EPaDYcPWAh0q2qnJDxZZYmCC7p4wqXFYNsGc+HW37T+Kx7Gs1KpqFR9R/wBX2ny7JC6CYbCSXSLZW4LrMDyGavsPh2wBM8h0z5IhwLZPe6KezXGkiqwFEyBfO60eza248NJEEwORVfWEtiYOVp96pTYdKowtZUeXBjrOIbJbP0guiSRqrw2ZPI3Fp+zbOqIL3Ib3QVHeXcKPmnokSokrxcolyFHEXKBCmXIZKZIKIuQHIzkN4VUMCJXl4ryegm73kN70I1lA1F4SgRSs69yq8fjZ6DhnJ08VzaGNP2jjZUdbFy7+VthHEjivSxR4o9XFj4RosqdfeqNacs7azCg7FwX5WJ9JSezB9cnM+WaBjK0OOgLie4j30VJFUM4bEmZPGSOlz+E5RqWk559z7Cq8KZBJFsh6QnKr9wdrnQnJdQA+Ir3ImYVfiapiNf1KcbbdHc/j1UcbhwS0ReL9Ik9r+SPFMXk0VFWrbrZVz6kOy4+asa7fp5b1o6wq41gHH6oOl0qVDuVnsRtEgEDp48CEvg67XWd25XVXthzr3IByifRVOD2oWWJkTInh/Rdxs5So02MaSdenuyjS0vGueSrmbfETEjkbjkUOtt2oct0eZU3jZZZYmtwM2jgM/RTxdSo2bT/t/qqDZe06gi0xnBz7LUlwe0Obxz1QcGu0UjkUumVdPag4gg8wrTY1LffJyAv0mR6KprOG8fX9LSbBwe7Tk5uM9uCtjr6M+aTS7G3uuob69VcgOeq1Z4zDGoo/MQN5d3l3E5IKXqJcoFy4Cu4hCSuOC8F1cECQvKbl5NZ1mg+al8Xit0Z3XGVFX410nx8VghDY/jR5Tv6EsZXl0Cco7nP9INBv+niInQaqbmcBcyp06YGp93laT0QtF4Dp4QY6awkNoU7nmWyOpEDxKebT3qgOQaJ78B6IBwpdUvk07x5n/SPei5o5DeEoZciO9lLGn6gAefXSe0eS6x0ExkLcr8J6DyS9arLieYEcomVyAxzeAI4/afACSj1gN08hB5gkfiVVipLx58laYgSwz/Ll2JToQo69GWOGlv8AlBPmY8VnMTW+q7bjTjoeS1Gz6e8Xb2T3X/lnI9ln9r4Itc6RcRPYkOHY/hNxsF0VG0q++21jziDF1ncQwC5hutgE9jMWBMlPbE+FTXh9YSM2s5au/XBc6ithScnoy7cYXfY0kaxbsoMa/nK+r0fgdpFxA0GiFivhOnSvGWunNTcrLfiPn2Axz6cXOa1+xduB43XWJt1PRZ7atZocQ1oEaJTZ2O3agI1Tp2SlGuj6bQwTN6YnLPl1V/hTwiPHyWY2ftYOAvBjIq+wO0NTHvmqpJEG2+yeKolpulSFe77XiHActR4FVWKw+6VN6M8oVsVIXCEQtUSF3IANSlcK8msDJhylvIUrm+hQpJxXUB1ReXUcWTK6WxbjkM8z0QKdQ8M0xiREg52nwUFGjV4i02L0jExecv6JrD0rEk/SBcn35LmDwxcb2F46cT4JutTtGQ09ExsEqTC4mOJ4DwHmm6rAwBvHMn+b+yZw9MMvFwJg8Oqr8a6f+XidffVHsAtXqwI438SBHqlsPUsSL3ntb9FcxtTdn+KY6eySkjUsQMj6CwXUKM7Jr/Mqnt7857LQ1amQ/wBpPcjLssjsaqGzwynpp5FarCVJLnHIC3awHvRcuwCwZuVTOThHlI81S7eryHl3ASCP+13cflWWNxUkcgPEiVmviTHhpvkc44B8Cekx4qwjZksFh/8AE41jLEfc6BYgER/5L7Rs3ZbWNAAXyD4FrNpVa1aoTuttYEwLuOXQeC+ybG2vSq0mvY4ODhb0yUcnf+GrDqOux9zAAqPbFKWu6GFb1KvHwVZjKoulKxi/Z8x2jsMkkuHFJU9kbt8vXwW62pTB6KpFENieJA8UyJTRn6dd9NxuY9Fd7OxrpE5HjeBooYv4eqneJZuiLF5DRfLNI4Ss6m5zHZgjiDlpGcFVbMri12j6PsusY4GPfZWNdgeONuP9FkNjbTAAnjotZha4cJGmY/OqW9CtWhFzIQyEarmUFxSGawblAuXqjku+onQrYQ1EN1RBNRRL1ShQu8vKAK6uDRa7No3B9fwu4ulLt2Jkxbrqj7NbEmMkWhT+ouNgJ7rOtm3x1UENUcO1gtd3HTkOiEWfVJRgRujgJ7k5yUs6rLrXmy5l0DxFexB4+mV1W47E/VAtAzPO37PZObQEZdv2qavdvPX0HvVAZiTam+7eOQMDhMJTFvMnQfqf14hWW5Fv4W+tz5DzVRUeS5v1hh+Y0B54HeH1HlPkE9k6slgsPUcA5rSWhwLzpAmINznwWh/+Q3aVj/f+4V211cf/ALU6Zt91Em413SJHYlZf4jawvDQ6LguI9CNealyLPFq0QGN3jHWPAgegWH+LMWXEgHgfCx/Eq4xe0fltdJEtBAPCdfRYV20/m1COBy8f16LZBGOXZs/gDYPz8JXZJaTU+7/i08VudgbEqYShW+Y8VS+rvAgRdwAIE6kDkl/+neEa3A03NglxcTqCXQR2haRmMFR2624ac+Y4Tqs0snya9G/HiSipe6MZi/iI0HtdVLSxxAIbVlzJmDuG5tn4clbYvHADP+tpb1tPY8lz4k+HsO53zHi+kTPGIm+eRBzWcxeNJ3g21gL3mBA5W5ISab0jlyjfJ2P4rEzfJRwu0KdNm+Wl7w47oMRvCQ0mcszkqahX+r/MyEWAmOZI4K/xmFpPp03j6RTkuvAIIB3ndI8yi9qkdH7YhtjbpdRL3yHkQ2TABP8ACOkrJf4sOLY1se/9lW7f286tWOYYCQ0ZWj7o4T5JbBuLgOQMeJIVIx4oy5J8pGyweJ3SHN/5Nk+XmtfsbaIMEHqNdbL5rhMYSAeIEWM3zuOC0WytoEEHy49kAI39V4N0u5yHhMSHtmV2olMWRUwVRyVqPR6hSlQq0USBueuschuUqSqMhli8utC8plKNHSbus8Z6aIHzCc7CcvSeSYieg4JGrJcBwGmSzR6N0FUUkPB307xkm9tSo4SlJJnK3KZv+UlVqmYE2P49+KvcNhw2kOk+RKY5lbtBhIPu3TsqXEVAI6yY0bJHnC07aEgzoT6/tZGu76zbL9n+iUawTQRSc51t50knQCzR2A8VXCmQd5tnAtLZFpEG40/rra6q0P8ALbyk++aUp4f6gXZDhbP2FxzLGjt9hN3ChV/hJJpvP8otOWQuFm9r7UNarLs2mDGRZmC3XgR3U9tU21huxujgRE7wOc8Iz8FV4ik7dBBl2RJsY6H8JXH6LLLaplbtGmHm9xpwnWFlKmzzTqnKA4EcxNwFt3YFxbIz93CrMXhxAPuVshL4pGGcalbNh8DbWaMMaZMQTI1BjLiFonfFbabY3N0DLdEjyXxx9dzDLSQYzBIXcBjcRiK9Okajoc68RkM+HJRni3Zqx5/io0fVxjXYq4a8M1MCRoCchzF0vjMPRpkGoN9w+2my/D7nk2A6+Ct8LsoCm0F73GBYGBlo0SVntp4xjX7jCD/ERlP8I5a6lI3x0We9szPxPQqV43oYwXbTZYCeLuLnRxOvBVtH5opCiajvlgyGzbkNSORstLia4Ivlz1VNjmRcJeTJOin2pgRubwEkSktj1JsLq4dUMGVT7NYG4jdJgO6BaI7Rmlpl9h8HcQImD4WnzVnToFt+A8uYKtamBa1rS3KBftaO6BXsIsRy7GPD8IIYsdh4ndcAcnWnhPRaB6yOzMQPmADWPDitY8oS7M2ahaqUo8pmqUq9ViQoGVKmoErrSqDpDjCvITCvJKHo2VKlb3oq54s4joArAvzGqVDbxwn+8++KxwejXj/VC+Gw+fEyPWCtCPsjkFW0KYAnv+USpio3dN4eEkH8JmMx17BLuTPwf2sTjqXy3O8T5e+y2VKtEjTPsFkNtYJ7y50E3nO2uS45EqNeaTcpN47z+Aq7ETlOdurpuSdM1zZ9Q7wY7O8A8kfENuf5R5rgiP8Ah+X8o6ZuMoGMpNc4RwIG8Ms/YUqmIsQLGzZ83Ee9EEOsDH+0cgMyuAGw0EEGJGR1GUFVu2Nl2Lmg6kepCbL5sNYJOptHvRM0KpcACRwg9dU0XWzntUz59jYnSxVv8C4WcWDH2ifT9o/xD8Okkvpi4zbr0Vn8F7tNkEfUSZ1kcDpa/irykpIlCDUjY47HndgHhYjOPwsG6XVCOa1OIxIzBtH6KzFOsA9x4zA6ys7RpbCPoxE63/P4SuLjdsmsRiLe/d0hUNuqQJTV5J5JDFMhzXRdpHr5q7dTsq7aNH6D5KsWSkjaU8TvUWnL6RnnlHpCrsTjYBM9OpFvwktiY8vogHhn+vVR2nV+jtw4EQnomW3w1V+ZXBGVz4CPRbSo5Yj4AZ9RJ0/S2VVyHszZewdQpWoUV70B6rEkDLl1pUS1Sa1OOgzXryiGryBQ2lZyCx3D3OaJXNkqx5AOpXn4+i+B3E7jcbusdxsI6zJ/CToY9rmODjcEnqJ/qFX7RqlxGg89AncKwtpkRc3NuOk9IVUrKUMu+JmstBdbPXQoLPiilVtk4Wvx0v5KnxrZfOVklVwAIkCONu0rkjmi/wAZQa8h7fuHu6rMbX3aREfUT68yk6WIqUjEksIkH1CbqYmnWbBs7h156INHJlPReYM5kmOkn32Uq1SBzNhyAGfr3XK+FdTd+eijEza+p14ARzXBI72QnKCevGfTuiuDjPP9n+iFSpxqYjpJ9lMMqy7r5DL0uiBBaDt4CTFpHPjBQKg3XOIEOLf/ADYQQfAu8VwffHLwgHLwTLgHXtMWOqKDYlXx/wBDzz8JCzOHx29UN7N9SmPiLGfLpkZEk24qj2PTJIGZJlPxsWzTU6u8B18lKpRPZTwTbZcDHVEqQANfJI1SGi7EatDulMXQlpV//g5bvKqrsSoaSKj4dqQxwOYe63ZWFYb+8BE59Ry98VTYXD//AGHtmOPcwn9mtduNdxiDzvkry+zMtGv+DsLG88ZEDxWgqhVnwrTijxuSfOArd4S+zNl/YVc1DLEw4KO6nsCAfLUhTRgxd3UbHSBBq8ili8hZQ1VRqTqUzDvfBOuUGj7ugXnYXsTxpfKjNU2F1SeDZPfgo4vaUA6+/wBpxggP5vPks7tJ0FbEbLA1dqkEzl+VE7XFoNrT5Krx1iOv5IVax1/eoQBZrBjw7MxBgaRJieykaOZbwv5T+Vm21DuG/wDD+Vf7PefmATYtv/2ymsAxSx7ZDK0XH0u1QtpbPLY3PtztF+iT2qf8kHi15g6fU79BW3w87ep/VeRx7JAplSIAk2HHPJGAtOUwB3zn1Rdr0gHCBxH5Q5kDofyuGAYU3Ljx/t/VEp1iAOO6SO02/Kg8fb1H5UGO+ip1Pqf0mFE/ibYH+Ibv0yQ8CY4HsqHYxizhDhnw65rZMMG1vqP/AKgqi+KWBtdhFpJnmni/Qsl7GqTraQPGyarjKeIBy1ukMObdwrMjL3wXNWho9k24gQIPDJVWNbeyNU+9/vVL4g59PfqoorIzW163yaof/Ey0agq52FTNQT0nle/58ELaWEY80g4SO/LRXHw5Ra0ENAAk5dStPoyPs0uxbfTwAVk9Vmyh/mO6D8q1epPsz5OxdyjKk9QTnIYwpO+2CAd4QTEAzmZtCddtQl26wt3ZDZcB9Qgtk5QPqcYtnyVTK8jY9DmOxAc+0kNAaDqGiAYi3E911JyvID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3014" name="Picture 6" descr="https://encrypted-tbn3.gstatic.com/images?q=tbn:ANd9GcSOLDFldAASOK8QGrlgs5nJuqBEMU3yw880UeDzLwkfz1KbiczZcQ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44197" y="1124739"/>
            <a:ext cx="3417570" cy="2550033"/>
          </a:xfrm>
          <a:prstGeom prst="rect">
            <a:avLst/>
          </a:prstGeom>
          <a:noFill/>
        </p:spPr>
      </p:pic>
      <p:sp>
        <p:nvSpPr>
          <p:cNvPr id="43016" name="AutoShape 8" descr="data:image/jpeg;base64,/9j/4AAQSkZJRgABAQAAAQABAAD/2wCEAAkGBhQSEBQUEhQVFBQUFBUXFxYUFBQXFxUUFxQVFBQUFRUXHCYfFxojGhUUHy8gIycpLCwsFR4xNTAqNSYrLCkBCQoKDgwOGg8PFykcHBwpKSksLCkpKSkpLCkpKSwpKSksKSkpKSksKSkpKSwpKSkpKSkpKSkpLCwpLCksLCwpKf/AABEIANsA5gMBIgACEQEDEQH/xAAbAAACAwEBAQAAAAAAAAAAAAADBAIFBgEAB//EADwQAAEDAgMGBAYABAUEAwAAAAEAAhEDIQQxUQUSQWFxgZGhsfAGEyIywdFSYuHxFCNCcoIHkqKyFSQz/8QAGgEAAwEBAQEAAAAAAAAAAAAAAQIDBAAFBv/EACQRAAICAgICAgIDAAAAAAAAAAABAhEDIRIxBEEiURMyI1Jh/9oADAMBAAIRAxEAPwDYFcXl0LAaGyQCmFAKYSMi2SUmlD3l7fSC8g4KmClxUU2vXDphSFBwXPmLjqiZIoiDgohce9Qa9VSGGAitQGuRmg6LiqJoTlMLhFx1QOegYZaVDdTjqcN7obaaDlRJsGymihiPTpIooqTyi8hbdUHNTZpITmIKdgsWheAU3NUFRBR1SBUCVwOQoZBZUHFcLkNz1yDZ1xXkE1F5NQLPbq6GJj5K6KSnzIuQAMXS1MfLUHNS8yMmLOCGSmHtQXMTJiciIciByGpNCaxozJlyiSuwokJky6mDcVymbrrgp0KfE8OqpaotB2xxjW2t5ohqsGoSGKx8C0dyLKpxG1gOPgZ9OCRM08TSHEsPGV3/ABTJmVjKm1TwA0uUpjtvFoNzOmiYVo3WMxjQ2x+2O4m/dTwuJa4tAMkiffivk1L4oc4kTEnWy0ezdsubuu0KWUOWicopo+lU6KN8pJ7F2q2swEZ81ZLyJuUXTMO0KvppeoxWDmpaqxPDIFSK2oEIpmq1LOC3QdlUwbioby88oRcrDWTdUQ3PUXOQnPRoWyZevJdz15GjrNJ8pdFJMbi7uLyeZl5CrmIbqadNNCdTRUxWxB7EFzE+6mhmkrKYBH5S61id+UvNojM5J1OxoxcnSFRTRG4SeXVEqYpjOEnl/RVOJ2k43MxpYewrRV9m6Hj/ANiw+W0cz5d0HHYsNbDfJIsxJDHVIMATEGPd1U4j43d9IfRaWZSbHrz6JZZYxdM9PD4rlG4IX2pjCDJBPL+2aoK225tEclpcTjqT2yIE5cBHQrDbTqNNUgcTce+CpGUX0DJhnBWxyttmRDTJzzt3VHtTbQb9JdJ0AETzRDs2Zj8+ShU+H+MSVSLSZnabENn48F8uae9l9G2HiqdVm7MO4TkvnGJ2WWm8pjZ1WoD9BMhWlKIsYs+ubL2gcLVtdps7ot/hMY2o0FpsV8Y2dtdwbFS/ODY+/wArTfDu3HMeAftPG8dFg8nEsi5LslmwtbR9HKBWCjhcWHtkGV2qV5sYtMw+xKs1KPCcqlKVFvxlYsWqBLkJl6A8LUhmwLkF6O5L1CmQtgXOXlB5XlSjjebi8GqcL0L5yzKDLVAhHhDcE0WcLuYo/LRiutZKsrYVFvSAOpKNSnx9hOVS1ouqfaO0Tk0ei148T7ZvwYWtsR2hiTMNtrbIJFtSc5txN/JFq0XHOBOY07pesWt/eUrR10bFEJtrGbtAAfUDqNFhNpYl7zGZ0iw6LV7XqtqMbBEgGRKon7Ie+7JmCQQQCYEmJzWDI25vR7nj8ViWyu2dh31Pu3w0WmbH+UCFV7Qw8YhzogTbS39lr6FUtpsDvuIcdLgmLDjZKbZworsBiHDKBHgq43slnX8dv2V2EpA3Vg+m2LCexjuq3ZpcDuuMEHx5q7bR6mdf0rNnnQjbK92zd/6nelkodm/LdvZfrOFcY3FGkyAL+mnf9LGbTrV6jj9ZaCHGwyAmJJOUgoxuXujdOMMME5K2aQ49sWiQjYPbogh4MaDiVjNkMfUYDvG956G62n/TjZzK+LBqfUGNJzDmuP8AoJEaTZNuF36M/kZI/iv7R9A+EalV7A54Iacgbkjgc7LRVHLzaLWCGgAaBL1aiwXzlyPnG7dkKpSlQqdSolnvWuCHRxxQnLpcoOKuGwb0tVCZcUB6ZHCjwvKbwuKoTfrsLwC8vmjOkcKg9EKBUTRVgrZwNkqVSvujpxUHVICqsXXM5SdOF16WLHSs9PDhUVbO4zETmY7T4KpxGPvDBJPGPRMVqJP3QTmBwA5rmGpgXieZWmtGoDQomJdOfikNoUp/MlWWNe4nlw56nkEKvhwTJ0SjFG76GkwJtBjLpPFL4J0EvJ3n3gTqIieGaexNOx7qvwzIfClKCk7Zox53BUiLcG+N5xEC7QCSQbyCf1qhmtum4zVqHA24f3StXDgk2sZ8eHoVOq6DKbl2K1sK143mmHNHiFPC4mBBaeZnt2XKtFzDA92EoFTajWDKHaxxICawwWz2NIgzxvGnJU1bZtOtZ+Q8exGSYOKL5PDVCpNbvXEnheyeEjS481vaHNk7HawFrBDYy4aeavfgak2k/wChoaLyMrzew5hJbMYZmM1pNj0P8yYgm565e+qvJ3FmDzIqOLSNY6tIStV6kXWS9RyxwjR4JB7kB5U3OQ3K60EGSoFyk4KBVEziLnITipuQnp0Eg5cXSvJwm9XVxelfOEjjkvVqAA+inVqJSq6xnILX4+O3Zo8fHylbBVqhdZApOa4kj/THcoFXESAew6mwUsOALHPPnPsL0XpHpEcc6JJEk5DXS2ijhmQL5nkoveHVN5xgDhz/ALIvzBNhefAeylsJzE/nz6qoxW8DmY9Vb1su6q8RTHSPLulGQhVqRZ36Q6mzwQHAxnn+xkvYphNz39Erh65BiXCdHER3PJFHSPUqpa7ddmPfdMNeIBSu0cO4EPaDYcPWAh0q2qnJDxZZYmCC7p4wqXFYNsGc+HW37T+Kx7Gs1KpqFR9R/wBX2ny7JC6CYbCSXSLZW4LrMDyGavsPh2wBM8h0z5IhwLZPe6KezXGkiqwFEyBfO60eza248NJEEwORVfWEtiYOVp96pTYdKowtZUeXBjrOIbJbP0guiSRqrw2ZPI3Fp+zbOqIL3Ib3QVHeXcKPmnokSokrxcolyFHEXKBCmXIZKZIKIuQHIzkN4VUMCJXl4ryegm73kN70I1lA1F4SgRSs69yq8fjZ6DhnJ08VzaGNP2jjZUdbFy7+VthHEjivSxR4o9XFj4RosqdfeqNacs7azCg7FwX5WJ9JSezB9cnM+WaBjK0OOgLie4j30VJFUM4bEmZPGSOlz+E5RqWk559z7Cq8KZBJFsh6QnKr9wdrnQnJdQA+Ir3ImYVfiapiNf1KcbbdHc/j1UcbhwS0ReL9Ik9r+SPFMXk0VFWrbrZVz6kOy4+asa7fp5b1o6wq41gHH6oOl0qVDuVnsRtEgEDp48CEvg67XWd25XVXthzr3IByifRVOD2oWWJkTInh/Rdxs5So02MaSdenuyjS0vGueSrmbfETEjkbjkUOtt2oct0eZU3jZZZYmtwM2jgM/RTxdSo2bT/t/qqDZe06gi0xnBz7LUlwe0Obxz1QcGu0UjkUumVdPag4gg8wrTY1LffJyAv0mR6KprOG8fX9LSbBwe7Tk5uM9uCtjr6M+aTS7G3uuob69VcgOeq1Z4zDGoo/MQN5d3l3E5IKXqJcoFy4Cu4hCSuOC8F1cECQvKbl5NZ1mg+al8Xit0Z3XGVFX410nx8VghDY/jR5Tv6EsZXl0Cco7nP9INBv+niInQaqbmcBcyp06YGp93laT0QtF4Dp4QY6awkNoU7nmWyOpEDxKebT3qgOQaJ78B6IBwpdUvk07x5n/SPei5o5DeEoZciO9lLGn6gAefXSe0eS6x0ExkLcr8J6DyS9arLieYEcomVyAxzeAI4/afACSj1gN08hB5gkfiVVipLx58laYgSwz/Ll2JToQo69GWOGlv8AlBPmY8VnMTW+q7bjTjoeS1Gz6e8Xb2T3X/lnI9ln9r4Itc6RcRPYkOHY/hNxsF0VG0q++21jziDF1ncQwC5hutgE9jMWBMlPbE+FTXh9YSM2s5au/XBc6ithScnoy7cYXfY0kaxbsoMa/nK+r0fgdpFxA0GiFivhOnSvGWunNTcrLfiPn2Axz6cXOa1+xduB43XWJt1PRZ7atZocQ1oEaJTZ2O3agI1Tp2SlGuj6bQwTN6YnLPl1V/hTwiPHyWY2ftYOAvBjIq+wO0NTHvmqpJEG2+yeKolpulSFe77XiHActR4FVWKw+6VN6M8oVsVIXCEQtUSF3IANSlcK8msDJhylvIUrm+hQpJxXUB1ReXUcWTK6WxbjkM8z0QKdQ8M0xiREg52nwUFGjV4i02L0jExecv6JrD0rEk/SBcn35LmDwxcb2F46cT4JutTtGQ09ExsEqTC4mOJ4DwHmm6rAwBvHMn+b+yZw9MMvFwJg8Oqr8a6f+XidffVHsAtXqwI438SBHqlsPUsSL3ntb9FcxtTdn+KY6eySkjUsQMj6CwXUKM7Jr/Mqnt7857LQ1amQ/wBpPcjLssjsaqGzwynpp5FarCVJLnHIC3awHvRcuwCwZuVTOThHlI81S7eryHl3ASCP+13cflWWNxUkcgPEiVmviTHhpvkc44B8Cekx4qwjZksFh/8AE41jLEfc6BYgER/5L7Rs3ZbWNAAXyD4FrNpVa1aoTuttYEwLuOXQeC+ybG2vSq0mvY4ODhb0yUcnf+GrDqOux9zAAqPbFKWu6GFb1KvHwVZjKoulKxi/Z8x2jsMkkuHFJU9kbt8vXwW62pTB6KpFENieJA8UyJTRn6dd9NxuY9Fd7OxrpE5HjeBooYv4eqneJZuiLF5DRfLNI4Ss6m5zHZgjiDlpGcFVbMri12j6PsusY4GPfZWNdgeONuP9FkNjbTAAnjotZha4cJGmY/OqW9CtWhFzIQyEarmUFxSGawblAuXqjku+onQrYQ1EN1RBNRRL1ShQu8vKAK6uDRa7No3B9fwu4ulLt2Jkxbrqj7NbEmMkWhT+ouNgJ7rOtm3x1UENUcO1gtd3HTkOiEWfVJRgRujgJ7k5yUs6rLrXmy5l0DxFexB4+mV1W47E/VAtAzPO37PZObQEZdv2qavdvPX0HvVAZiTam+7eOQMDhMJTFvMnQfqf14hWW5Fv4W+tz5DzVRUeS5v1hh+Y0B54HeH1HlPkE9k6slgsPUcA5rSWhwLzpAmINznwWh/+Q3aVj/f+4V211cf/ALU6Zt91Em413SJHYlZf4jawvDQ6LguI9CNealyLPFq0QGN3jHWPAgegWH+LMWXEgHgfCx/Eq4xe0fltdJEtBAPCdfRYV20/m1COBy8f16LZBGOXZs/gDYPz8JXZJaTU+7/i08VudgbEqYShW+Y8VS+rvAgRdwAIE6kDkl/+neEa3A03NglxcTqCXQR2haRmMFR2624ac+Y4Tqs0snya9G/HiSipe6MZi/iI0HtdVLSxxAIbVlzJmDuG5tn4clbYvHADP+tpb1tPY8lz4k+HsO53zHi+kTPGIm+eRBzWcxeNJ3g21gL3mBA5W5ISab0jlyjfJ2P4rEzfJRwu0KdNm+Wl7w47oMRvCQ0mcszkqahX+r/MyEWAmOZI4K/xmFpPp03j6RTkuvAIIB3ndI8yi9qkdH7YhtjbpdRL3yHkQ2TABP8ACOkrJf4sOLY1se/9lW7f286tWOYYCQ0ZWj7o4T5JbBuLgOQMeJIVIx4oy5J8pGyweJ3SHN/5Nk+XmtfsbaIMEHqNdbL5rhMYSAeIEWM3zuOC0WytoEEHy49kAI39V4N0u5yHhMSHtmV2olMWRUwVRyVqPR6hSlQq0USBueuschuUqSqMhli8utC8plKNHSbus8Z6aIHzCc7CcvSeSYieg4JGrJcBwGmSzR6N0FUUkPB307xkm9tSo4SlJJnK3KZv+UlVqmYE2P49+KvcNhw2kOk+RKY5lbtBhIPu3TsqXEVAI6yY0bJHnC07aEgzoT6/tZGu76zbL9n+iUawTQRSc51t50knQCzR2A8VXCmQd5tnAtLZFpEG40/rra6q0P8ALbyk++aUp4f6gXZDhbP2FxzLGjt9hN3ChV/hJJpvP8otOWQuFm9r7UNarLs2mDGRZmC3XgR3U9tU21huxujgRE7wOc8Iz8FV4ik7dBBl2RJsY6H8JXH6LLLaplbtGmHm9xpwnWFlKmzzTqnKA4EcxNwFt3YFxbIz93CrMXhxAPuVshL4pGGcalbNh8DbWaMMaZMQTI1BjLiFonfFbabY3N0DLdEjyXxx9dzDLSQYzBIXcBjcRiK9Okajoc68RkM+HJRni3Zqx5/io0fVxjXYq4a8M1MCRoCchzF0vjMPRpkGoN9w+2my/D7nk2A6+Ct8LsoCm0F73GBYGBlo0SVntp4xjX7jCD/ERlP8I5a6lI3x0We9szPxPQqV43oYwXbTZYCeLuLnRxOvBVtH5opCiajvlgyGzbkNSORstLia4Ivlz1VNjmRcJeTJOin2pgRubwEkSktj1JsLq4dUMGVT7NYG4jdJgO6BaI7Rmlpl9h8HcQImD4WnzVnToFt+A8uYKtamBa1rS3KBftaO6BXsIsRy7GPD8IIYsdh4ndcAcnWnhPRaB6yOzMQPmADWPDitY8oS7M2ahaqUo8pmqUq9ViQoGVKmoErrSqDpDjCvITCvJKHo2VKlb3oq54s4joArAvzGqVDbxwn+8++KxwejXj/VC+Gw+fEyPWCtCPsjkFW0KYAnv+USpio3dN4eEkH8JmMx17BLuTPwf2sTjqXy3O8T5e+y2VKtEjTPsFkNtYJ7y50E3nO2uS45EqNeaTcpN47z+Aq7ETlOdurpuSdM1zZ9Q7wY7O8A8kfENuf5R5rgiP8Ah+X8o6ZuMoGMpNc4RwIG8Ms/YUqmIsQLGzZ83Ee9EEOsDH+0cgMyuAGw0EEGJGR1GUFVu2Nl2Lmg6kepCbL5sNYJOptHvRM0KpcACRwg9dU0XWzntUz59jYnSxVv8C4WcWDH2ifT9o/xD8Okkvpi4zbr0Vn8F7tNkEfUSZ1kcDpa/irykpIlCDUjY47HndgHhYjOPwsG6XVCOa1OIxIzBtH6KzFOsA9x4zA6ys7RpbCPoxE63/P4SuLjdsmsRiLe/d0hUNuqQJTV5J5JDFMhzXRdpHr5q7dTsq7aNH6D5KsWSkjaU8TvUWnL6RnnlHpCrsTjYBM9OpFvwktiY8vogHhn+vVR2nV+jtw4EQnomW3w1V+ZXBGVz4CPRbSo5Yj4AZ9RJ0/S2VVyHszZewdQpWoUV70B6rEkDLl1pUS1Sa1OOgzXryiGryBQ2lZyCx3D3OaJXNkqx5AOpXn4+i+B3E7jcbusdxsI6zJ/CToY9rmODjcEnqJ/qFX7RqlxGg89AncKwtpkRc3NuOk9IVUrKUMu+JmstBdbPXQoLPiilVtk4Wvx0v5KnxrZfOVklVwAIkCONu0rkjmi/wAZQa8h7fuHu6rMbX3aREfUT68yk6WIqUjEksIkH1CbqYmnWbBs7h156INHJlPReYM5kmOkn32Uq1SBzNhyAGfr3XK+FdTd+eijEza+p14ARzXBI72QnKCevGfTuiuDjPP9n+iFSpxqYjpJ9lMMqy7r5DL0uiBBaDt4CTFpHPjBQKg3XOIEOLf/ADYQQfAu8VwffHLwgHLwTLgHXtMWOqKDYlXx/wBDzz8JCzOHx29UN7N9SmPiLGfLpkZEk24qj2PTJIGZJlPxsWzTU6u8B18lKpRPZTwTbZcDHVEqQANfJI1SGi7EatDulMXQlpV//g5bvKqrsSoaSKj4dqQxwOYe63ZWFYb+8BE59Ry98VTYXD//AGHtmOPcwn9mtduNdxiDzvkry+zMtGv+DsLG88ZEDxWgqhVnwrTijxuSfOArd4S+zNl/YVc1DLEw4KO6nsCAfLUhTRgxd3UbHSBBq8ili8hZQ1VRqTqUzDvfBOuUGj7ugXnYXsTxpfKjNU2F1SeDZPfgo4vaUA6+/wBpxggP5vPks7tJ0FbEbLA1dqkEzl+VE7XFoNrT5Krx1iOv5IVax1/eoQBZrBjw7MxBgaRJieykaOZbwv5T+Vm21DuG/wDD+Vf7PefmATYtv/2ymsAxSx7ZDK0XH0u1QtpbPLY3PtztF+iT2qf8kHi15g6fU79BW3w87ep/VeRx7JAplSIAk2HHPJGAtOUwB3zn1Rdr0gHCBxH5Q5kDofyuGAYU3Ljx/t/VEp1iAOO6SO02/Kg8fb1H5UGO+ip1Pqf0mFE/ibYH+Ibv0yQ8CY4HsqHYxizhDhnw65rZMMG1vqP/AKgqi+KWBtdhFpJnmni/Qsl7GqTraQPGyarjKeIBy1ukMObdwrMjL3wXNWho9k24gQIPDJVWNbeyNU+9/vVL4g59PfqoorIzW163yaof/Ey0agq52FTNQT0nle/58ELaWEY80g4SO/LRXHw5Ra0ENAAk5dStPoyPs0uxbfTwAVk9Vmyh/mO6D8q1epPsz5OxdyjKk9QTnIYwpO+2CAd4QTEAzmZtCddtQl26wt3ZDZcB9Qgtk5QPqcYtnyVTK8jY9DmOxAc+0kNAaDqGiAYi3E911JyvID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3018" name="Picture 10" descr="http://fishki.net/picsw/052012/22/bonus/detenishi/tn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468560" y="1124744"/>
            <a:ext cx="3290824" cy="3124200"/>
          </a:xfrm>
          <a:prstGeom prst="rect">
            <a:avLst/>
          </a:prstGeom>
          <a:noFill/>
        </p:spPr>
      </p:pic>
      <p:pic>
        <p:nvPicPr>
          <p:cNvPr id="43024" name="Picture 16" descr="https://encrypted-tbn1.gstatic.com/images?q=tbn:ANd9GcQq6cRiAbZohsTYdscR0qc_ElDsBdn4a4rke0ytYliiEe6ApL4y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87824" y="1484784"/>
            <a:ext cx="3118104" cy="2552319"/>
          </a:xfrm>
          <a:prstGeom prst="rect">
            <a:avLst/>
          </a:prstGeom>
          <a:noFill/>
        </p:spPr>
      </p:pic>
      <p:pic>
        <p:nvPicPr>
          <p:cNvPr id="12" name="Picture 12" descr="https://encrypted-tbn2.gstatic.com/images?q=tbn:ANd9GcRLrN8Zf2-mSR7biRludRjwXX5fuNMLVup__pgaTxgVuSHZ56w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9552" y="4640580"/>
            <a:ext cx="2960370" cy="2217420"/>
          </a:xfrm>
          <a:prstGeom prst="rect">
            <a:avLst/>
          </a:prstGeom>
          <a:noFill/>
        </p:spPr>
      </p:pic>
      <p:pic>
        <p:nvPicPr>
          <p:cNvPr id="13" name="Picture 14" descr="https://encrypted-tbn0.gstatic.com/images?q=tbn:ANd9GcTZPHoJ5v8R7g6riRWRTYn2w30QYqGFTwWmPZMNxIjwqp0Avcr_H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71990" y="4365096"/>
            <a:ext cx="4138803" cy="25794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СОЦИАЛЬНАЯ СОСТАВЛЯЮЩАЯ БРЮШКА</a:t>
            </a:r>
            <a:endParaRPr lang="ru-RU" b="1" dirty="0"/>
          </a:p>
        </p:txBody>
      </p:sp>
      <p:sp>
        <p:nvSpPr>
          <p:cNvPr id="44034" name="AutoShape 2" descr="data:image/jpeg;base64,/9j/4AAQSkZJRgABAQAAAQABAAD/2wCEAAkGBhQSERUUExQUFBUWGBUYGBgYFxcXFxgZFxgcFhwYGBwXHiYgGBojGhgXHy8gIycpLCwsFR4xNTAqNSYrLCkBCQoKDgwOGg8PGiwkHCQsLCwsLCwpKSwsLCksLCwsLCwsLCwsLCwsLCksLCkpLCksLCksLCwsLCwsKSwsLCwpLP/AABEIAMIBAwMBIgACEQEDEQH/xAAcAAACAgMBAQAAAAAAAAAAAAAEBQMGAAECBwj/xAA6EAABAwIEAwYFAwMEAgMAAAABAAIRAyEEBTFBElFhBiJxgZHwE6GxwdEyQuEHFCMVUmKSgvEWJHL/xAAZAQADAQEBAAAAAAAAAAAAAAABAgMEAAX/xAArEQACAgEDBAIABQUAAAAAAAAAAQIRAxIhMQQyQVETIjNhgaHBFHGR4fD/2gAMAwEAAhEDEQA/AKxQz+oxxc1xvuRJTHCZqar+HvvLuiMq5dTNNjRAA8yT75onIGuh3w2tZwktaSLk7uj6ePRYp5INaktz0aaaE2ZV+B/CRHDtYq4ZfndPEYU0qbgyo0TAtPhzXn+evqMeW1NZmTqpcrxPAwO0N4K7qcMckE/K4Iwg4ZLTGedZY4NDnQHAWjU9Cl1CqTG0JkyjUxJZT4iST4m/JZ2lyCrh6gaxrjyiTNunuyOKMtFSZTJJRexFVzWmGhvE4kaawEzyvCscziMSdPwUm/8AjlTh4ntc0nnf5C6NwuD+G2Q/ijbQeEIOMEqizsTle45q5WQ0PYBEGbxp5oavUe9vAyn8UusZ0G0k7AJc3HmOQ6KXAZq6nIa4ifPzSvVGNrktpb5GGW9m6WG72IdT4zo1oLyJ+UoXO8wpMkU2Pf8A8j3W+QA+6hzKo97g4Hj8IRX+pf2+GIqMni0tOvP3ss8pu1KW79cCZYaY3F0VN2aO4rENnpC0MUXOguMe+qBqkkkxF0O2q68SvYVJGeMLpy3GFXE8JsVacr/qFWhlICm0WExc9eSptHCFwJvAC3QwpcdCOSlmhDJGpEp4pRlqies4o0sWxrfiBzwLuA9wkuPwLMNBBLzvp5CEB2fqGizhbMkiff4TnNMqqDgc8Q18f+J5HeYXhQwzxyaT+iPQU3pWrkSV85+GOP4RcLggn3KqGKxXE4uA4Q46D6L0rM8UxkU30i5pb+ponygdFRWZQH8b2mAHHhadT0XodLOMU5NUefklJz+pHk2HLj47Rqn+WVGYd8xcyINwJ2v4oulWcyk0d0FouGtHEfNL8Wzjgj3KnLM8zafBtxxbSsc4sV8RTa2k0cM7QAI5+f0SXHPq4ao1tVoA5Agz18U4yrMDhu7qd9oB3Rec5AMdTfWZTfxtFiJIMDSD4qfTqWvRX1/cjmi4faLKXX7Qm42M+/mof7kFsvcHE7G5QOIwT2uILdJQjpG0L2IQjDgSGXJD7SQ1NN0jhs3lMbp5h80osEFsutDveiq1EVTLmgkQm2XZM91J1cftNweVrhJmnFRpsq+pjX1GtVhNxp4lRUHum2vRdNzlpbAE28BYJ1gOD4XG4Btp29hYdT4aNccsWtmL8RhXNb8SpBA2IkpdlZbUdUcAGi8N6eaAzPtPVqteyAWyYcJBA+6FyzEvgimCSR8lpjikoO2jPldNT9DgN8SsUmGxTw0AsMix7qxZ3KRy6iJBhXOcQwHU7mAOZPQBHZh2kFH/AB0AHBv7zMk7kDa6A+G57S9jSGkQTFo6nx2XL8raBJc15IHMD8rVHCpbyE1yySqPAsrONcyXEuJ8TdMaeWugCwaBqfcrjD4d5eGUxAPIQPf4V0yvskOFvGTMX9+nonlpQmtp8BX9PsA0F9Xi4i0cIMQASLx8hPVPM3Z8UcBMEjuu0Idr6InLcvZRphjLC589z8lI7Bhzgdhol2qibk7soDn1hLLhwsdjPikWNw3w3XeeNxu0xJ9F63i8qY65F4iV5T20w72YvhNhA4Ta46eCnGFS24LTyKSvyTVMMOFsanbmisBldSoe6xx8vfRPuxOWtq02uqNl3F3ZtAG/rK9CwmHbTEAADomWP2B9TXBVMr7JVA0SGtPLVF5l2J+LTLS68ct1aWypvhrodLji9SW5CeecuTw4f0zxJeRBDZJ111sPpyRuXf0yqF3C5zWs/c6Jvyb/ALvGwXrtcHZKsdTfCu0COSRQ+0vYilQwgFBzi4VG/EcYkyIm2jQdhzKqLMKRABLjPh73XofaCsTSNEav/UeQ19UHlmUNBYXchPpErNlyK9JrxOlbIexGVlznVKgs1oid3bHyVorPDncLxLXSCPfgusTUbTADbCyjbS4uFxsBJJ58h90Y6UiU5OTsqGB4qOKqUXvc5rSQwGIg3HhYj5qLOsnAcajbTqOZVgzdgfV42WJjSOUfbZKsyFTciOS8fLjn82qHBpwqNfYTYg8UQL2ke9Uxy7AAfqN/K4UGVZBWq1YbodXbQPYXomWdm6dMCRxGLkrSullJUnsGeSGP82UPAdnjUq2EhzgDy+fRei0nigAxlmtt+ZU1LLmU7taARp0QuNpEg+78lvxYnjT3Mk8iyMpH9S8sFJzarGdx7TMaBwP3n5FUrJBRq1A2oQDqARLT0N17hjMqbiMP8KoJG/iPfzXkOef06r4epxBvGyRECZnYAX87BWyRc4OKdFMeW46GNauAw7IDDwvgHu2b5yuRmFGlxMf+8d7h673S9wDoeILh/t0taEDjqJc4u33Bif4XgY8VupSf+zRGEPQ9/wBAp1KB+FxWkw39TuhJskeY0cZRwpbUp8NLTUT+U0yTHPw7dJ6C9vLRQ5/iPjtJqcc6tbJA9Oa0YMmSGTS943z5I5cag9UP8FIaXQWjRNcn4qJ4iDHMXienvRAuokGwi9t1PSw1SZv1GnqF7c9Ol2S/qVNVFblzo1aLmh3FMif1OHyhYkdDEcLQI06LF4zwu+TUoOiydqsRTZQDaL3MNu4DDXDQ6dVUMtwlSs4NFgI8/FF5u8vgxeTHkn/Z2jDe8IOo8/ei9HH9caRLI6dIb5VlTWRa9k9a8BzR7tdDYUeYR2JohoFQ/tBmeogR9PNJuyJ2DxESUX8N0WBQGWyY3lNazy1p+i5bgbBmVTo5Je0WRU63CXAEtENnad/v5JgHQZcZPJTMo8VzqdOg9/RFOjnQly7iw4p0+6T/ALjMRudLkWt/y1VwwdRriDKQf6dTe+NS3xiT71TOhl5YO7UI8bq6JSoeghdNcl+H4gLu4vKES0kpkybJnFIe0WYfDbEwXGAnzWWVK7ZH/NSaDeHH7D7qeV1Gx8auQrABde51KmuQtjCNpFznaANjeSdhzP5UlEGoYbA+ceO3pK89r2bb9EjKDnXKZNI4QDZBV8KW61vQW/lQtLwf1T5QnVoXZhtbANH6Rt6JFnNBo/bxHkTz+qaU6zie/YfVRYx7XEQwGCNrCDr4o7A3H+TYIU6TR0+aP+Ig6WMb8MGRCnwYLjMQNpW1VRllzbJiyV23BSROgOiIY1StTCWcmkNhuhszaPhukAiDM6R52RZcoMRR4tYPjomAjyTHYtjKrgGgtuWgAcPkAmmAyinXpyGEE73B8ITntLlpc4Hig6W5ck8y3ANp02xyC8+HT6Zt+zZLNcUVqh2ap0tbuOvsLupklN13MaT4D5JgWNLyZkkm2seMLp9PynnZU0pPZAu+RXT7H0XNhrQ3/kNf5QtL+nLPiSSAwa7uKsmBdw2F1Pi3HhMax7KoqkqYna7QnHZbBi3wQ6NyTJ9CsS92MedC7yEj1WJtC9FNU/ZR8FQmoBANt+R5KxZS9vwy0tgtJFxHUemiSYnFM4Gu2Oh8NkZgMwaKLeE8RL3SdzYfOPos8VJu/BXJKLSof5bjHsLg5hgSQTpG88vFbr55xB7eEOYC0GdCSQQPDdR5fdsuJJ5TYfygjh6TeJxY2Rv06dLBN+RNVe5aMNjms0IAU9LGl8kiBsN/EqsZcyGgnvOIESZvy/lOMNiCbAgwSDAi/nqmuhJL0GjDyZkIjDsOhslzanCbWPsWR1KpK4Vo4x1Eh7XM10J6ckSwvJuuhfVTUXbFVROQTh6cIprkPxKRjk5MmFVUrPaDhinOeCQeHgOwAFx6381cgFBmGCa9txJGk80s46lQ8JUyj5hiDUqNpgHha25iZc63rFvMp/l2UNAkzPWygo0jRb/laeKXGQLXNgI6KWpjC9siWtGpNienRZ1ip2zQ57UgPGYXv8RvcBoHzK6NGTxGzeS7q1rRJBM30I8NkPQIJ1c8+jQke3AVudYl1obb3qhmMHMnmjK1KdSB4IZ1GTbRJL2MmFYUy5oP6QZjnGn59FZqFQQqaHlhmZhM6GZveQ1ogbuP0AWnFK0RyRLEyuCt/HQVLDEi5gcgiadGN56qxAlaTrC04KRiwtlEAgznBEd+JAvAniJ2ROHaXsAd3Du3XyKaGkISqrh3NfLCPA6INFE01R3VwBBnVROrtPd4TPgi6dR8d7hHhP3XNNgvz+3VI4hUvZAygBoPFdRxaju7jn0KJGnIbdUJjKpG4A8JPkAhpoN2Sf3saabQLLEm/uXc6h/8D+FiFsNHnGPoE0uAtDZOg6DU/IeaXdn8wEFutyWnyAIPyPmmOIxfHLZ7xPAOg6+ic5RklHDUxAbMS4m7j6/QKOFvRuXyRSewTh8cymwAm6X4io2oOM2bO291PiseDEd9hm5FxCCw1P8Ay0wAOBxMjq24+icmyz5LgYbJBmIE8uSathotbU9LaoRmJIA1529+7IDGYupWPA0FjZ7x3Ig+hTbCm6WdNrGaf6ZjofDonNBjvADYBBYLJGUwOER4JlScAP3IJHNkoJbdSGsYQWHHxXkSQBrf5dE2dl7OGI+e/VPFNiN1yaw9aQi6JlD5bgOEd6TfdMg1VS2Js0tF66cUFVqyUQHdbvJbisFxCAYHvRGNqjmg8bm1Nli4Ty1PoLpJNVuNG/AuxbI7piY39EJicSWtEAjnsNYXGPxIeQQToZtINt9wQduqiZiC8d5wNrCCscpK9jWlsa/vj+255KcVXESRfkl5bwmRqPMHyUNLNe8Re2syp6vY+n0FurEkxAI8Z9DCc9nQ5wc91rwBGw/n6JZIf+n11hNsvqFtIkmC2SRpPNWxck8nA/pVhupGEc1Vcvzv4jzBuCRGkR47/wAJ9TxEa/Jak7MrVDNphdNQzatuikpVZ3TIUmcxK8TTJd096JqXIPEtXM5AzTY9BKgOLBJjw8UFmWO4XtY03Ig+B5onB4C3NJZWlRP8SVFXa3dFUMLc9EtxVIuJa8HhmbGCfyErOROHN5LEGaI2qR05eqxLuPseVPy6q6u11JhewPfJEeHNPM0zggNYSwT+prxDvCNvFOOzVEU6dv3XKT/1Fy+aTazDem5vEP8AcwmI8QTPqjppUFytgWWAuc4kQ2SQNgNj6J9RotOoHNJ8jEtEjXrbyVlw+H0OhQZxK1h0ClDD4+Gv8qQ0vY/lc/GLdWnxCVhCXNMWsVA2vxSD3Suhix/y/wCp/CGc1odxQ4+MoBGGSNipUH/5Py9/NWBh0VcwVYNqSf3QPMSU6qYpoaJME6K8OCE1uHUuqytig0aoKtWLKRNyQJ6oXD1rS67veipYlBpqud0S7Mcy4e6y7vl5qLHY5w0S6mOL3z+yzzyeEWhDywWs7EF0h1o0/wDS44nPkg8Lhq11iCOo1Ca8O03/AAoMRgA6+h5jVZ6Za0cUqgADoEH9Q5HmuKuHBPE0hQgcM0yf1DfWeY5hc4bAmJMI1Z1g2MAuRMgXHNQ/2ckGDGnENp2umrMqIMg/c/NbFA3EEeMAegSuNBTCcPRAaBAGkcl1W0IO4uOY6LmpUHCB5OG4ndcuMsnYa8wP4VI7E2A5TlnxazqkkN0A6K1UsDA19bpfkhaGwCCbpu1/NaYkJN2QMwjxeQTuDN/x6bInCB41Mzf+OnipKYB92U4ZGkJhbJWO5rmq2QtwsebJgCV+Ea5+lwZKZ0aeyiZS1PNdYiuA0gG+iVDEn9wBZQ1qzTqg6FB03OlvFdVMKJ1N1xxA/HsBiW+bgCsXBy9n+xvoCtpKGtFWyZ3cHgI6LjPGipTNN2ji2fULWWs7oOymrRIMEpGytHOXZa2mAJH2TCrUaBZoPVK61eCNp+SJpO5+v1S6g0T4HFG44TbQzvyusxGMIaTtKgw4PxZuGn5n3KKqmdNo8DB/KASdrzY2iJK5fieM9y868vLmtiqZI57rmi8DaNR6LgElAAghy1lGFPxXcRLhaJJMSL6+Cj0ceoU2CxoDjNk0XuCSY5zGvFI+gSug8nf37+iLq4ltU8AE6EnaP5XFXAmZb0sqy3RJVYPwkk2usIgTF/dkc3Bu1iDEa8/qp6GA0JupLG2O5oHw2A3KJdhmjVFcMITG1ICqopEtTbFOYYNr3aRHuyigCwFveqz+71kiPn8l1TPQ+dlJ0yyOHViCI08/sFxXn9pvrG6MqGRqPJLzRIfPMQpzHiaouJgkTyA96KWrX4bxFrj37upcPR7vOPcFR4xgLT78kqWwW9yPKKcPJbIadtgeistIJJl/6QbDomdGqenqtUFSM8t2MqToRNMAoCjUncFGUiqImSFbWQsBROIakAGY89FXcbjHDEtDhw047uwJ0JPW9grRE6pXneXF9M8H6hcdSNkrQyZ2H/RQ1pSPKM3cQGkEOAvPI7eITKpXj3z2S6g6TYe7aFiFcRNy0HzWJLHpFVw9QtYpaju6L+/wl+ExYc3mun1T4e9UjKhDyCQiqdTXp7ugGvtIsNGjfxRtMQ0dfcpGELwVTiBnmuqVWSfGPfqhqVWJC5wr9TsSfTb8+a6zqDDWupQ8EIKo6bhdMrWAQs6gt7ZFtUrzVpLOJv6hy/jZHsrQR1RmBwoJlNGNsWTpHPZcRSBiJVgaLpdh6MacyjqRWlGdhjVIHKBh52W6eIad0wp1UVezPFy6InonGKrgCVWKGKLqpvb5n8JJseCDMPh2m4aQev8AC6xMNGihxOYhgJm6AqZgXiVnlJUXimE/GMwd+SlYN/LVK6RJOq27GEEX0P1CmpD6Rs0k8PDYuMX9fpKKdkFQj9bZ5cJA+pSs4g8Et1HeGwMXInYxIVmy3MBUYHN0I8VfGlJEZtrgVYSkWkMfZ0aeHJN6NOenousZRB4TFxafGyxhhWSoi2TjDAaW+66YY1Wm1V2QmATMK7c2VBTcpgUTjlR1X2Uz3IWu6FxxVsSyMQdgbz9VLRio++jdOpQWcYpoqASLkD7rWTYriqwTroPLf3soPkt4GQxDRYjnqAtrTqNzLZWIUw2jybDYp1B/A4Et2PLxTBuN+I7hBsP1HkPymtXLGuCVf6KGPmTG4/8ASVlBvhWfEgxDG2HWOSLq1uESdTYe/X0XVJ4DdNoCHbhpeXuuYgDYeCRoJtzu6QNTqfmVPTENDegQvHIcdlK2vAk6C/ySjIKp1AVAx3eJ8lBg6vd8p+60+uGtLiYHv5orcDJ8S2qQPhgSDeeXRPcufDYJk7oXLcU0gJm6iCJC0xikZ5OyelVsiKVS9kpe8jWykpZkGjmeQTcCVYXmGLiGk21iYlCtxkmxmDoq9mdao6sKkiW24JuWkftvc3RFHNGO0cJHW88jyPRQlK3sWjGkOMY576Z4dR8/5VcyvG8LXH90+fIBOKWNka/O8pLicGBUc4GJvG0pHIZI5r1ybctfwuaVUA66qOvW7/Fa4CF/uOFxtI6qbKoMqYiHc1upixoPfh1QJqE8h6KOrVDQS2XEeQnkFN2MkMjmQbDSY+qf9n8xaGBjQBcm1gZvYeqiyvLKXwwaty4T0GyExWFbRdxMd3BB52nVXipQpkpVK0XWnW4mKQMSXB40R0IkJxh60ha07MjJWKZQcUKVr0QHQUocoidwtkpjiR5sgMTcEaSiX1LJRmmYimBPNd4OK7iuxDzUNQVeLo5ot0kbLjBYGqyu0OYeEX4gQZi3mrLh8za7Qz4XXTsUJ0/KTSh7YW1jSJW1AMS3n9ViIp59TxGwWYxoCW5ZixEyiKuLHNQNQVhXxc67dFNXqd0xulzakgdVNUqyFNhJLQR4ISvi5DmjnHotVMSgMPiQHuBPh5+wuo6xrVqQPAJJis9eyDwhzQbje2mvVFvqyCdkrxL2uE6eNvRLKegKWosOQ9oadV4JESND0Vzw+KBHdFua8XpuLHcTDHvkrjlPbCGQ4GR11V4zROcGi74hocFUc2zLhsJLgSHNBhxB3bzIU9ftKWCWw4xJ5C0pTiKIrNk3dE+eqOQWC3JK+NDQA4mo8XFy1wHWZ3WVMvdULawhr47wG/Q8/HxSWpmfDULqre8IA3iPeqseV5i14htjrrM9BKzPY0XaCMJiQBAJ8DrKjNaZ99FurQ73EBfol7sVB5c/FABNUfNzt781E2jxaySdY+nRN8Bk4xFPuvjpH8rH5JUofqHEP9wuJ68kzhKrF1LgWVMEGiwAJ1gfIcz1XL8PEC9zYbCBujmUZJMzePfvZSNpDyGiRxHTDsC5xDbTwiNr9DOic4XLC9jviAXBAaNGj7lKsoxbQeCO9eXGBH5VlwlUE8Iva62QWxnnJ8CjA4SGBpuWd087fxdNcKeFttAosTQ+G4uAsdQhMZmjWjum5Bsn4JcjoVpU1Jyr+Cx7ngS2LhOqT9BvCKYGqCuJbbUQ4q6BaqVoRsB1iq0LyLOP6if/AHX0+GaQPCDyLSQfESr/ANoc4ayjUdOjHHrpA85Xz/XDuK4kndPSa3NOHHqTbPV8JnLWkFjgAdRp5qap2hdPdBd4yPO23Rea5Pj3sdwumOuyu2DxTeHUR00/lZ5JoLhQ5GeVT+1vqFpD0nOIBDBG06/RYlsGko1HMg2nrf6LWHzQvPRA0sJwsPELrb2kOa1o12C7Uh9Dqy0Mx3c8FunmEhLqFAsaXVO6D5oOpmA/Y0k9FFZIy4C4tK2McXjw0kk7KuPzYvqki0/T2AgsyxNQkBwLbaH34KCk4zbVa8aVWJFauS95FNYOadBZxn3siM4yQFk0u9GwMqj0sW9oMOcBbiAJE+5TzKu0by5rB3WDXmfNeb1eHKp/JB7LwVjkUJaaJsNk1Uji4CAPe66qP71p5aJxjsz42QLHqfmoMqxAZPfa0ncke9eazwyymnKaLZbSK/Vzv4Zc0kOB5dLxfrt1KY5Hmxc0Kat2d/u2ucX0S8G7mtgnxI8glOHy6rg3kVLsNw4afwt66jFJaNX2Rhipc1sPs1yr4rOJv6jEg7j7FAZTjeABrwWuaYvYwjMLjviReE0eGOgPa13iB+EXutyvAZhMe0xfVLu0GF4hxMN/Z9EQMvojQR0mPS6mFBmkA/NKkcyvdk+1po1/hPsD6fwvV8LjGvaNCCqNUwDIs0DwR2WZmaZ4SRA5wrwmuCUo+SxYrs60yaRDDy1b6bJVVyqoyAWl17kEQnOFzZpFiCihiAU7xxYqnJFEzLCYgVAadN1ovAhWjIKdZvefw+AMpoXhdU6wTRjpFlKyTEVS4RwpQ/KncU26WlORVC4dV5otCi7CZa5ruJxJPU2HgEwoOgnxXbK0rio4arjrCkNiasKD+7v5oDN6/ccQbifSL/JEKVs8o7UZvWr1arWnuNe4b3AJj7JRRw1QNFQji2A36pocW0OLh+7XxUb8UXHWBylZ/mb8bHp48TgqbFGYY4HQQd/4RmAxVUNBD5A2In67KHMcqDRxF4ueuv3UdCpwEBpEHmrtJw+p065Y6PauvzH/AFWLoZU3d7ffmsWD5oj1D0KHVidT81trxIO/zXNanAClwbm7uAVXwJa8jBzHVmQC7z0XWEyWqw8RAtKcZdSa1pdxgACeaVZn2tIeG0wHN5ry9WaUnjxrYM8kIrdlZznFOdWJeII2XWDkd6JlaqNLqjnVN/NF4V82EAAQvYhJKKjRnxpgeIxYc4Ab2KZYfgYl+PwIY4EOBm9lJUqSJBRyxTSrgqkrsYYnMJbA5oDFS4C/3KgL0Xg6xiwnrZRUdHA0/sqY27M5k6nDXkif0tjXqm2ZZrPdcBw6XVce74LfjAEuOxsAhcNm3G/iq952wiw9Vhn0uvL8tbfyRhl+NaGHvpOpu7oBbyO08kZRzEgwZH/YLiuYaDMHUBDnMA8ji0GqvqntStFtEWOqebdff1UrMz6+QVYzDGMA/wAbHeIkpVSzGobcR629laYwbjZFxPQW5mNdT8lxSxQkzfT8/ZUQ59UbaxPoFPgs0e58ki/iI8Ai8bSsWi6f62aZJGg2RbO3nDDeHlv8ySqnUY83nuoPHTPTooRzNukP8SfJ6ng+0zXgEkeH4TSlmY96ry3s7i2t/UY6lMMbnxZ+kz1H2VIdSnPQ0RyYaVo9J/1IATOiw44RJ6fPQLys9swXMYSQ2xPXpKLq9vGcQEkxcxoXHbwH2WyjLsei4jNQwXNyo6mbDgmdl5ZiO1Bq1OKTAPyt+PmnP90SwEOEHmftz0WbLnWN0zTDC5KywM7Qg1HCbFoPmlmY9peLiADrakCR4e+aSVqD2DjIF7gz6aLmmagpue1ocJkje31WXJ1Vx+pZY1F2JXtg2BA6ovB4Uk/tGpBJgIKpmnxHREc+ibYU03N4HxfQ7hUcmo/YvrtXEhzTszWLTVdUa4Ac9uQVXn376q0HLf8AEWOfMmWlrrkjmJ8Ed2V7MMqNqCq08haOsqkeqhihcnZ5s4zlLZVZVsPjQGgE/MrFb8R2AbxHhfA2EaLSX+r6Z+f2F05St4z9TUvxunmVixUh3GrJ2sbZW6MO7x+yjxNMfBBgTx6x1W1izr8R/wByHhC/EnRT5d+oeSxYrx4NoDmLv8p8U4yRoLTPNaWI9R+EiWLuBccO8VvCarFimu00PkJx9xRBuC4SDobbqOkwf3BsNSsWLpdv6MwZO9k2GcXPfN4nW6AjvLFiMf4NGHtIsdUIdAJAjYwi8IwOokuAJGhNzp1WlitLtR3kgqUx8KYE+CFwZhwjn91ixNHtYSy4lxj/AMULhh3fX6rFi8nH2jvknoCTBuoswEAxZYsVcfcDJwyvP1UuDaOL1+6xYvVl2Hmw70GUh9E4yG5ve6xYsOXtPWjwNs+FqQ2vbbRC5Q48VQSYg22WLFgf4H/eyD7yocX+Y+J+qPwLj8Vt+X1WLF6Wbt/Ql6GrNXdNPmrbkLj8PU7LFi8Trew1o7xTjxm6xYsRj2ozPk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6" name="AutoShape 4" descr="data:image/jpeg;base64,/9j/4AAQSkZJRgABAQAAAQABAAD/2wCEAAkGBhQSERUUExQUFBUWGBUYGBgYFxcXFxgZFxgcFhwYGBwXHiYgGBojGhgXHy8gIycpLCwsFR4xNTAqNSYrLCkBCQoKDgwOGg8PGiwkHCQsLCwsLCwpKSwsLCksLCwsLCwsLCwsLCwsLCksLCkpLCksLCksLCwsLCwsKSwsLCwpLP/AABEIAMIBAwMBIgACEQEDEQH/xAAcAAACAgMBAQAAAAAAAAAAAAAEBQMGAAECBwj/xAA6EAABAwIEAwYFAwMEAgMAAAABAAIRAyEEBTFBElFhBiJxgZHwE6GxwdEyQuEHFCMVUmKSgvEWJHL/xAAZAQADAQEBAAAAAAAAAAAAAAABAgMEAAX/xAArEQACAgEDBAIABQUAAAAAAAAAAQIRAxIhMQQyQVETIjNhgaHBFHGR4fD/2gAMAwEAAhEDEQA/AKxQz+oxxc1xvuRJTHCZqar+HvvLuiMq5dTNNjRAA8yT75onIGuh3w2tZwktaSLk7uj6ePRYp5INaktz0aaaE2ZV+B/CRHDtYq4ZfndPEYU0qbgyo0TAtPhzXn+evqMeW1NZmTqpcrxPAwO0N4K7qcMckE/K4Iwg4ZLTGedZY4NDnQHAWjU9Cl1CqTG0JkyjUxJZT4iST4m/JZ2lyCrh6gaxrjyiTNunuyOKMtFSZTJJRexFVzWmGhvE4kaawEzyvCscziMSdPwUm/8AjlTh4ntc0nnf5C6NwuD+G2Q/ijbQeEIOMEqizsTle45q5WQ0PYBEGbxp5oavUe9vAyn8UusZ0G0k7AJc3HmOQ6KXAZq6nIa4ifPzSvVGNrktpb5GGW9m6WG72IdT4zo1oLyJ+UoXO8wpMkU2Pf8A8j3W+QA+6hzKo97g4Hj8IRX+pf2+GIqMni0tOvP3ss8pu1KW79cCZYaY3F0VN2aO4rENnpC0MUXOguMe+qBqkkkxF0O2q68SvYVJGeMLpy3GFXE8JsVacr/qFWhlICm0WExc9eSptHCFwJvAC3QwpcdCOSlmhDJGpEp4pRlqies4o0sWxrfiBzwLuA9wkuPwLMNBBLzvp5CEB2fqGizhbMkiff4TnNMqqDgc8Q18f+J5HeYXhQwzxyaT+iPQU3pWrkSV85+GOP4RcLggn3KqGKxXE4uA4Q46D6L0rM8UxkU30i5pb+ponygdFRWZQH8b2mAHHhadT0XodLOMU5NUefklJz+pHk2HLj47Rqn+WVGYd8xcyINwJ2v4oulWcyk0d0FouGtHEfNL8Wzjgj3KnLM8zafBtxxbSsc4sV8RTa2k0cM7QAI5+f0SXHPq4ao1tVoA5Agz18U4yrMDhu7qd9oB3Rec5AMdTfWZTfxtFiJIMDSD4qfTqWvRX1/cjmi4faLKXX7Qm42M+/mof7kFsvcHE7G5QOIwT2uILdJQjpG0L2IQjDgSGXJD7SQ1NN0jhs3lMbp5h80osEFsutDveiq1EVTLmgkQm2XZM91J1cftNweVrhJmnFRpsq+pjX1GtVhNxp4lRUHum2vRdNzlpbAE28BYJ1gOD4XG4Btp29hYdT4aNccsWtmL8RhXNb8SpBA2IkpdlZbUdUcAGi8N6eaAzPtPVqteyAWyYcJBA+6FyzEvgimCSR8lpjikoO2jPldNT9DgN8SsUmGxTw0AsMix7qxZ3KRy6iJBhXOcQwHU7mAOZPQBHZh2kFH/AB0AHBv7zMk7kDa6A+G57S9jSGkQTFo6nx2XL8raBJc15IHMD8rVHCpbyE1yySqPAsrONcyXEuJ8TdMaeWugCwaBqfcrjD4d5eGUxAPIQPf4V0yvskOFvGTMX9+nonlpQmtp8BX9PsA0F9Xi4i0cIMQASLx8hPVPM3Z8UcBMEjuu0Idr6InLcvZRphjLC589z8lI7Bhzgdhol2qibk7soDn1hLLhwsdjPikWNw3w3XeeNxu0xJ9F63i8qY65F4iV5T20w72YvhNhA4Ta46eCnGFS24LTyKSvyTVMMOFsanbmisBldSoe6xx8vfRPuxOWtq02uqNl3F3ZtAG/rK9CwmHbTEAADomWP2B9TXBVMr7JVA0SGtPLVF5l2J+LTLS68ct1aWypvhrodLji9SW5CeecuTw4f0zxJeRBDZJ111sPpyRuXf0yqF3C5zWs/c6Jvyb/ALvGwXrtcHZKsdTfCu0COSRQ+0vYilQwgFBzi4VG/EcYkyIm2jQdhzKqLMKRABLjPh73XofaCsTSNEav/UeQ19UHlmUNBYXchPpErNlyK9JrxOlbIexGVlznVKgs1oid3bHyVorPDncLxLXSCPfgusTUbTADbCyjbS4uFxsBJJ58h90Y6UiU5OTsqGB4qOKqUXvc5rSQwGIg3HhYj5qLOsnAcajbTqOZVgzdgfV42WJjSOUfbZKsyFTciOS8fLjn82qHBpwqNfYTYg8UQL2ke9Uxy7AAfqN/K4UGVZBWq1YbodXbQPYXomWdm6dMCRxGLkrSullJUnsGeSGP82UPAdnjUq2EhzgDy+fRei0nigAxlmtt+ZU1LLmU7taARp0QuNpEg+78lvxYnjT3Mk8iyMpH9S8sFJzarGdx7TMaBwP3n5FUrJBRq1A2oQDqARLT0N17hjMqbiMP8KoJG/iPfzXkOef06r4epxBvGyRECZnYAX87BWyRc4OKdFMeW46GNauAw7IDDwvgHu2b5yuRmFGlxMf+8d7h673S9wDoeILh/t0taEDjqJc4u33Bif4XgY8VupSf+zRGEPQ9/wBAp1KB+FxWkw39TuhJskeY0cZRwpbUp8NLTUT+U0yTHPw7dJ6C9vLRQ5/iPjtJqcc6tbJA9Oa0YMmSGTS943z5I5cag9UP8FIaXQWjRNcn4qJ4iDHMXienvRAuokGwi9t1PSw1SZv1GnqF7c9Ol2S/qVNVFblzo1aLmh3FMif1OHyhYkdDEcLQI06LF4zwu+TUoOiydqsRTZQDaL3MNu4DDXDQ6dVUMtwlSs4NFgI8/FF5u8vgxeTHkn/Z2jDe8IOo8/ei9HH9caRLI6dIb5VlTWRa9k9a8BzR7tdDYUeYR2JohoFQ/tBmeogR9PNJuyJ2DxESUX8N0WBQGWyY3lNazy1p+i5bgbBmVTo5Je0WRU63CXAEtENnad/v5JgHQZcZPJTMo8VzqdOg9/RFOjnQly7iw4p0+6T/ALjMRudLkWt/y1VwwdRriDKQf6dTe+NS3xiT71TOhl5YO7UI8bq6JSoeghdNcl+H4gLu4vKES0kpkybJnFIe0WYfDbEwXGAnzWWVK7ZH/NSaDeHH7D7qeV1Gx8auQrABde51KmuQtjCNpFznaANjeSdhzP5UlEGoYbA+ceO3pK89r2bb9EjKDnXKZNI4QDZBV8KW61vQW/lQtLwf1T5QnVoXZhtbANH6Rt6JFnNBo/bxHkTz+qaU6zie/YfVRYx7XEQwGCNrCDr4o7A3H+TYIU6TR0+aP+Ig6WMb8MGRCnwYLjMQNpW1VRllzbJiyV23BSROgOiIY1StTCWcmkNhuhszaPhukAiDM6R52RZcoMRR4tYPjomAjyTHYtjKrgGgtuWgAcPkAmmAyinXpyGEE73B8ITntLlpc4Hig6W5ck8y3ANp02xyC8+HT6Zt+zZLNcUVqh2ap0tbuOvsLupklN13MaT4D5JgWNLyZkkm2seMLp9PynnZU0pPZAu+RXT7H0XNhrQ3/kNf5QtL+nLPiSSAwa7uKsmBdw2F1Pi3HhMax7KoqkqYna7QnHZbBi3wQ6NyTJ9CsS92MedC7yEj1WJtC9FNU/ZR8FQmoBANt+R5KxZS9vwy0tgtJFxHUemiSYnFM4Gu2Oh8NkZgMwaKLeE8RL3SdzYfOPos8VJu/BXJKLSof5bjHsLg5hgSQTpG88vFbr55xB7eEOYC0GdCSQQPDdR5fdsuJJ5TYfygjh6TeJxY2Rv06dLBN+RNVe5aMNjms0IAU9LGl8kiBsN/EqsZcyGgnvOIESZvy/lOMNiCbAgwSDAi/nqmuhJL0GjDyZkIjDsOhslzanCbWPsWR1KpK4Vo4x1Eh7XM10J6ckSwvJuuhfVTUXbFVROQTh6cIprkPxKRjk5MmFVUrPaDhinOeCQeHgOwAFx6381cgFBmGCa9txJGk80s46lQ8JUyj5hiDUqNpgHha25iZc63rFvMp/l2UNAkzPWygo0jRb/laeKXGQLXNgI6KWpjC9siWtGpNienRZ1ip2zQ57UgPGYXv8RvcBoHzK6NGTxGzeS7q1rRJBM30I8NkPQIJ1c8+jQke3AVudYl1obb3qhmMHMnmjK1KdSB4IZ1GTbRJL2MmFYUy5oP6QZjnGn59FZqFQQqaHlhmZhM6GZveQ1ogbuP0AWnFK0RyRLEyuCt/HQVLDEi5gcgiadGN56qxAlaTrC04KRiwtlEAgznBEd+JAvAniJ2ROHaXsAd3Du3XyKaGkISqrh3NfLCPA6INFE01R3VwBBnVROrtPd4TPgi6dR8d7hHhP3XNNgvz+3VI4hUvZAygBoPFdRxaju7jn0KJGnIbdUJjKpG4A8JPkAhpoN2Sf3saabQLLEm/uXc6h/8D+FiFsNHnGPoE0uAtDZOg6DU/IeaXdn8wEFutyWnyAIPyPmmOIxfHLZ7xPAOg6+ic5RklHDUxAbMS4m7j6/QKOFvRuXyRSewTh8cymwAm6X4io2oOM2bO291PiseDEd9hm5FxCCw1P8Ay0wAOBxMjq24+icmyz5LgYbJBmIE8uSathotbU9LaoRmJIA1529+7IDGYupWPA0FjZ7x3Ig+hTbCm6WdNrGaf6ZjofDonNBjvADYBBYLJGUwOER4JlScAP3IJHNkoJbdSGsYQWHHxXkSQBrf5dE2dl7OGI+e/VPFNiN1yaw9aQi6JlD5bgOEd6TfdMg1VS2Js0tF66cUFVqyUQHdbvJbisFxCAYHvRGNqjmg8bm1Nli4Ty1PoLpJNVuNG/AuxbI7piY39EJicSWtEAjnsNYXGPxIeQQToZtINt9wQduqiZiC8d5wNrCCscpK9jWlsa/vj+255KcVXESRfkl5bwmRqPMHyUNLNe8Re2syp6vY+n0FurEkxAI8Z9DCc9nQ5wc91rwBGw/n6JZIf+n11hNsvqFtIkmC2SRpPNWxck8nA/pVhupGEc1Vcvzv4jzBuCRGkR47/wAJ9TxEa/Jak7MrVDNphdNQzatuikpVZ3TIUmcxK8TTJd096JqXIPEtXM5AzTY9BKgOLBJjw8UFmWO4XtY03Ig+B5onB4C3NJZWlRP8SVFXa3dFUMLc9EtxVIuJa8HhmbGCfyErOROHN5LEGaI2qR05eqxLuPseVPy6q6u11JhewPfJEeHNPM0zggNYSwT+prxDvCNvFOOzVEU6dv3XKT/1Fy+aTazDem5vEP8AcwmI8QTPqjppUFytgWWAuc4kQ2SQNgNj6J9RotOoHNJ8jEtEjXrbyVlw+H0OhQZxK1h0ClDD4+Gv8qQ0vY/lc/GLdWnxCVhCXNMWsVA2vxSD3Suhix/y/wCp/CGc1odxQ4+MoBGGSNipUH/5Py9/NWBh0VcwVYNqSf3QPMSU6qYpoaJME6K8OCE1uHUuqytig0aoKtWLKRNyQJ6oXD1rS67veipYlBpqud0S7Mcy4e6y7vl5qLHY5w0S6mOL3z+yzzyeEWhDywWs7EF0h1o0/wDS44nPkg8Lhq11iCOo1Ca8O03/AAoMRgA6+h5jVZ6Za0cUqgADoEH9Q5HmuKuHBPE0hQgcM0yf1DfWeY5hc4bAmJMI1Z1g2MAuRMgXHNQ/2ckGDGnENp2umrMqIMg/c/NbFA3EEeMAegSuNBTCcPRAaBAGkcl1W0IO4uOY6LmpUHCB5OG4ndcuMsnYa8wP4VI7E2A5TlnxazqkkN0A6K1UsDA19bpfkhaGwCCbpu1/NaYkJN2QMwjxeQTuDN/x6bInCB41Mzf+OnipKYB92U4ZGkJhbJWO5rmq2QtwsebJgCV+Ea5+lwZKZ0aeyiZS1PNdYiuA0gG+iVDEn9wBZQ1qzTqg6FB03OlvFdVMKJ1N1xxA/HsBiW+bgCsXBy9n+xvoCtpKGtFWyZ3cHgI6LjPGipTNN2ji2fULWWs7oOymrRIMEpGytHOXZa2mAJH2TCrUaBZoPVK61eCNp+SJpO5+v1S6g0T4HFG44TbQzvyusxGMIaTtKgw4PxZuGn5n3KKqmdNo8DB/KASdrzY2iJK5fieM9y868vLmtiqZI57rmi8DaNR6LgElAAghy1lGFPxXcRLhaJJMSL6+Cj0ceoU2CxoDjNk0XuCSY5zGvFI+gSug8nf37+iLq4ltU8AE6EnaP5XFXAmZb0sqy3RJVYPwkk2usIgTF/dkc3Bu1iDEa8/qp6GA0JupLG2O5oHw2A3KJdhmjVFcMITG1ICqopEtTbFOYYNr3aRHuyigCwFveqz+71kiPn8l1TPQ+dlJ0yyOHViCI08/sFxXn9pvrG6MqGRqPJLzRIfPMQpzHiaouJgkTyA96KWrX4bxFrj37upcPR7vOPcFR4xgLT78kqWwW9yPKKcPJbIadtgeistIJJl/6QbDomdGqenqtUFSM8t2MqToRNMAoCjUncFGUiqImSFbWQsBROIakAGY89FXcbjHDEtDhw047uwJ0JPW9grRE6pXneXF9M8H6hcdSNkrQyZ2H/RQ1pSPKM3cQGkEOAvPI7eITKpXj3z2S6g6TYe7aFiFcRNy0HzWJLHpFVw9QtYpaju6L+/wl+ExYc3mun1T4e9UjKhDyCQiqdTXp7ugGvtIsNGjfxRtMQ0dfcpGELwVTiBnmuqVWSfGPfqhqVWJC5wr9TsSfTb8+a6zqDDWupQ8EIKo6bhdMrWAQs6gt7ZFtUrzVpLOJv6hy/jZHsrQR1RmBwoJlNGNsWTpHPZcRSBiJVgaLpdh6MacyjqRWlGdhjVIHKBh52W6eIad0wp1UVezPFy6InonGKrgCVWKGKLqpvb5n8JJseCDMPh2m4aQev8AC6xMNGihxOYhgJm6AqZgXiVnlJUXimE/GMwd+SlYN/LVK6RJOq27GEEX0P1CmpD6Rs0k8PDYuMX9fpKKdkFQj9bZ5cJA+pSs4g8Et1HeGwMXInYxIVmy3MBUYHN0I8VfGlJEZtrgVYSkWkMfZ0aeHJN6NOenousZRB4TFxafGyxhhWSoi2TjDAaW+66YY1Wm1V2QmATMK7c2VBTcpgUTjlR1X2Uz3IWu6FxxVsSyMQdgbz9VLRio++jdOpQWcYpoqASLkD7rWTYriqwTroPLf3soPkt4GQxDRYjnqAtrTqNzLZWIUw2jybDYp1B/A4Et2PLxTBuN+I7hBsP1HkPymtXLGuCVf6KGPmTG4/8ASVlBvhWfEgxDG2HWOSLq1uESdTYe/X0XVJ4DdNoCHbhpeXuuYgDYeCRoJtzu6QNTqfmVPTENDegQvHIcdlK2vAk6C/ySjIKp1AVAx3eJ8lBg6vd8p+60+uGtLiYHv5orcDJ8S2qQPhgSDeeXRPcufDYJk7oXLcU0gJm6iCJC0xikZ5OyelVsiKVS9kpe8jWykpZkGjmeQTcCVYXmGLiGk21iYlCtxkmxmDoq9mdao6sKkiW24JuWkftvc3RFHNGO0cJHW88jyPRQlK3sWjGkOMY576Z4dR8/5VcyvG8LXH90+fIBOKWNka/O8pLicGBUc4GJvG0pHIZI5r1ybctfwuaVUA66qOvW7/Fa4CF/uOFxtI6qbKoMqYiHc1upixoPfh1QJqE8h6KOrVDQS2XEeQnkFN2MkMjmQbDSY+qf9n8xaGBjQBcm1gZvYeqiyvLKXwwaty4T0GyExWFbRdxMd3BB52nVXipQpkpVK0XWnW4mKQMSXB40R0IkJxh60ha07MjJWKZQcUKVr0QHQUocoidwtkpjiR5sgMTcEaSiX1LJRmmYimBPNd4OK7iuxDzUNQVeLo5ot0kbLjBYGqyu0OYeEX4gQZi3mrLh8za7Qz4XXTsUJ0/KTSh7YW1jSJW1AMS3n9ViIp59TxGwWYxoCW5ZixEyiKuLHNQNQVhXxc67dFNXqd0xulzakgdVNUqyFNhJLQR4ISvi5DmjnHotVMSgMPiQHuBPh5+wuo6xrVqQPAJJis9eyDwhzQbje2mvVFvqyCdkrxL2uE6eNvRLKegKWosOQ9oadV4JESND0Vzw+KBHdFua8XpuLHcTDHvkrjlPbCGQ4GR11V4zROcGi74hocFUc2zLhsJLgSHNBhxB3bzIU9ftKWCWw4xJ5C0pTiKIrNk3dE+eqOQWC3JK+NDQA4mo8XFy1wHWZ3WVMvdULawhr47wG/Q8/HxSWpmfDULqre8IA3iPeqseV5i14htjrrM9BKzPY0XaCMJiQBAJ8DrKjNaZ99FurQ73EBfol7sVB5c/FABNUfNzt781E2jxaySdY+nRN8Bk4xFPuvjpH8rH5JUofqHEP9wuJ68kzhKrF1LgWVMEGiwAJ1gfIcz1XL8PEC9zYbCBujmUZJMzePfvZSNpDyGiRxHTDsC5xDbTwiNr9DOic4XLC9jviAXBAaNGj7lKsoxbQeCO9eXGBH5VlwlUE8Iva62QWxnnJ8CjA4SGBpuWd087fxdNcKeFttAosTQ+G4uAsdQhMZmjWjum5Bsn4JcjoVpU1Jyr+Cx7ngS2LhOqT9BvCKYGqCuJbbUQ4q6BaqVoRsB1iq0LyLOP6if/AHX0+GaQPCDyLSQfESr/ANoc4ayjUdOjHHrpA85Xz/XDuK4kndPSa3NOHHqTbPV8JnLWkFjgAdRp5qap2hdPdBd4yPO23Rea5Pj3sdwumOuyu2DxTeHUR00/lZ5JoLhQ5GeVT+1vqFpD0nOIBDBG06/RYlsGko1HMg2nrf6LWHzQvPRA0sJwsPELrb2kOa1o12C7Uh9Dqy0Mx3c8FunmEhLqFAsaXVO6D5oOpmA/Y0k9FFZIy4C4tK2McXjw0kk7KuPzYvqki0/T2AgsyxNQkBwLbaH34KCk4zbVa8aVWJFauS95FNYOadBZxn3siM4yQFk0u9GwMqj0sW9oMOcBbiAJE+5TzKu0by5rB3WDXmfNeb1eHKp/JB7LwVjkUJaaJsNk1Uji4CAPe66qP71p5aJxjsz42QLHqfmoMqxAZPfa0ncke9eazwyymnKaLZbSK/Vzv4Zc0kOB5dLxfrt1KY5Hmxc0Kat2d/u2ucX0S8G7mtgnxI8glOHy6rg3kVLsNw4afwt66jFJaNX2Rhipc1sPs1yr4rOJv6jEg7j7FAZTjeABrwWuaYvYwjMLjviReE0eGOgPa13iB+EXutyvAZhMe0xfVLu0GF4hxMN/Z9EQMvojQR0mPS6mFBmkA/NKkcyvdk+1po1/hPsD6fwvV8LjGvaNCCqNUwDIs0DwR2WZmaZ4SRA5wrwmuCUo+SxYrs60yaRDDy1b6bJVVyqoyAWl17kEQnOFzZpFiCihiAU7xxYqnJFEzLCYgVAadN1ovAhWjIKdZvefw+AMpoXhdU6wTRjpFlKyTEVS4RwpQ/KncU26WlORVC4dV5otCi7CZa5ruJxJPU2HgEwoOgnxXbK0rio4arjrCkNiasKD+7v5oDN6/ccQbifSL/JEKVs8o7UZvWr1arWnuNe4b3AJj7JRRw1QNFQji2A36pocW0OLh+7XxUb8UXHWBylZ/mb8bHp48TgqbFGYY4HQQd/4RmAxVUNBD5A2In67KHMcqDRxF4ueuv3UdCpwEBpEHmrtJw+p065Y6PauvzH/AFWLoZU3d7ffmsWD5oj1D0KHVidT81trxIO/zXNanAClwbm7uAVXwJa8jBzHVmQC7z0XWEyWqw8RAtKcZdSa1pdxgACeaVZn2tIeG0wHN5ry9WaUnjxrYM8kIrdlZznFOdWJeII2XWDkd6JlaqNLqjnVN/NF4V82EAAQvYhJKKjRnxpgeIxYc4Ab2KZYfgYl+PwIY4EOBm9lJUqSJBRyxTSrgqkrsYYnMJbA5oDFS4C/3KgL0Xg6xiwnrZRUdHA0/sqY27M5k6nDXkif0tjXqm2ZZrPdcBw6XVce74LfjAEuOxsAhcNm3G/iq952wiw9Vhn0uvL8tbfyRhl+NaGHvpOpu7oBbyO08kZRzEgwZH/YLiuYaDMHUBDnMA8ji0GqvqntStFtEWOqebdff1UrMz6+QVYzDGMA/wAbHeIkpVSzGobcR629laYwbjZFxPQW5mNdT8lxSxQkzfT8/ZUQ59UbaxPoFPgs0e58ki/iI8Ai8bSsWi6f62aZJGg2RbO3nDDeHlv8ySqnUY83nuoPHTPTooRzNukP8SfJ6ng+0zXgEkeH4TSlmY96ry3s7i2t/UY6lMMbnxZ+kz1H2VIdSnPQ0RyYaVo9J/1IATOiw44RJ6fPQLys9swXMYSQ2xPXpKLq9vGcQEkxcxoXHbwH2WyjLsei4jNQwXNyo6mbDgmdl5ZiO1Bq1OKTAPyt+PmnP90SwEOEHmftz0WbLnWN0zTDC5KywM7Qg1HCbFoPmlmY9peLiADrakCR4e+aSVqD2DjIF7gz6aLmmagpue1ocJkje31WXJ1Vx+pZY1F2JXtg2BA6ovB4Uk/tGpBJgIKpmnxHREc+ibYU03N4HxfQ7hUcmo/YvrtXEhzTszWLTVdUa4Ac9uQVXn376q0HLf8AEWOfMmWlrrkjmJ8Ed2V7MMqNqCq08haOsqkeqhihcnZ5s4zlLZVZVsPjQGgE/MrFb8R2AbxHhfA2EaLSX+r6Z+f2F05St4z9TUvxunmVixUh3GrJ2sbZW6MO7x+yjxNMfBBgTx6x1W1izr8R/wByHhC/EnRT5d+oeSxYrx4NoDmLv8p8U4yRoLTPNaWI9R+EiWLuBccO8VvCarFimu00PkJx9xRBuC4SDobbqOkwf3BsNSsWLpdv6MwZO9k2GcXPfN4nW6AjvLFiMf4NGHtIsdUIdAJAjYwi8IwOokuAJGhNzp1WlitLtR3kgqUx8KYE+CFwZhwjn91ixNHtYSy4lxj/AMULhh3fX6rFi8nH2jvknoCTBuoswEAxZYsVcfcDJwyvP1UuDaOL1+6xYvVl2Hmw70GUh9E4yG5ve6xYsOXtPWjwNs+FqQ2vbbRC5Q48VQSYg22WLFgf4H/eyD7yocX+Y+J+qPwLj8Vt+X1WLF6Wbt/Ql6GrNXdNPmrbkLj8PU7LFi8Trew1o7xTjxm6xYsRj2ozPk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8" name="AutoShape 6" descr="data:image/jpeg;base64,/9j/4AAQSkZJRgABAQAAAQABAAD/2wCEAAkGBhQSERUUExQUFBUWGBUYGBgYFxcXFxgZFxgcFhwYGBwXHiYgGBojGhgXHy8gIycpLCwsFR4xNTAqNSYrLCkBCQoKDgwOGg8PGiwkHCQsLCwsLCwpKSwsLCksLCwsLCwsLCwsLCwsLCksLCkpLCksLCksLCwsLCwsKSwsLCwpLP/AABEIAMIBAwMBIgACEQEDEQH/xAAcAAACAgMBAQAAAAAAAAAAAAAEBQMGAAECBwj/xAA6EAABAwIEAwYFAwMEAgMAAAABAAIRAyEEBTFBElFhBiJxgZHwE6GxwdEyQuEHFCMVUmKSgvEWJHL/xAAZAQADAQEBAAAAAAAAAAAAAAABAgMEAAX/xAArEQACAgEDBAIABQUAAAAAAAAAAQIRAxIhMQQyQVETIjNhgaHBFHGR4fD/2gAMAwEAAhEDEQA/AKxQz+oxxc1xvuRJTHCZqar+HvvLuiMq5dTNNjRAA8yT75onIGuh3w2tZwktaSLk7uj6ePRYp5INaktz0aaaE2ZV+B/CRHDtYq4ZfndPEYU0qbgyo0TAtPhzXn+evqMeW1NZmTqpcrxPAwO0N4K7qcMckE/K4Iwg4ZLTGedZY4NDnQHAWjU9Cl1CqTG0JkyjUxJZT4iST4m/JZ2lyCrh6gaxrjyiTNunuyOKMtFSZTJJRexFVzWmGhvE4kaawEzyvCscziMSdPwUm/8AjlTh4ntc0nnf5C6NwuD+G2Q/ijbQeEIOMEqizsTle45q5WQ0PYBEGbxp5oavUe9vAyn8UusZ0G0k7AJc3HmOQ6KXAZq6nIa4ifPzSvVGNrktpb5GGW9m6WG72IdT4zo1oLyJ+UoXO8wpMkU2Pf8A8j3W+QA+6hzKo97g4Hj8IRX+pf2+GIqMni0tOvP3ss8pu1KW79cCZYaY3F0VN2aO4rENnpC0MUXOguMe+qBqkkkxF0O2q68SvYVJGeMLpy3GFXE8JsVacr/qFWhlICm0WExc9eSptHCFwJvAC3QwpcdCOSlmhDJGpEp4pRlqies4o0sWxrfiBzwLuA9wkuPwLMNBBLzvp5CEB2fqGizhbMkiff4TnNMqqDgc8Q18f+J5HeYXhQwzxyaT+iPQU3pWrkSV85+GOP4RcLggn3KqGKxXE4uA4Q46D6L0rM8UxkU30i5pb+ponygdFRWZQH8b2mAHHhadT0XodLOMU5NUefklJz+pHk2HLj47Rqn+WVGYd8xcyINwJ2v4oulWcyk0d0FouGtHEfNL8Wzjgj3KnLM8zafBtxxbSsc4sV8RTa2k0cM7QAI5+f0SXHPq4ao1tVoA5Agz18U4yrMDhu7qd9oB3Rec5AMdTfWZTfxtFiJIMDSD4qfTqWvRX1/cjmi4faLKXX7Qm42M+/mof7kFsvcHE7G5QOIwT2uILdJQjpG0L2IQjDgSGXJD7SQ1NN0jhs3lMbp5h80osEFsutDveiq1EVTLmgkQm2XZM91J1cftNweVrhJmnFRpsq+pjX1GtVhNxp4lRUHum2vRdNzlpbAE28BYJ1gOD4XG4Btp29hYdT4aNccsWtmL8RhXNb8SpBA2IkpdlZbUdUcAGi8N6eaAzPtPVqteyAWyYcJBA+6FyzEvgimCSR8lpjikoO2jPldNT9DgN8SsUmGxTw0AsMix7qxZ3KRy6iJBhXOcQwHU7mAOZPQBHZh2kFH/AB0AHBv7zMk7kDa6A+G57S9jSGkQTFo6nx2XL8raBJc15IHMD8rVHCpbyE1yySqPAsrONcyXEuJ8TdMaeWugCwaBqfcrjD4d5eGUxAPIQPf4V0yvskOFvGTMX9+nonlpQmtp8BX9PsA0F9Xi4i0cIMQASLx8hPVPM3Z8UcBMEjuu0Idr6InLcvZRphjLC589z8lI7Bhzgdhol2qibk7soDn1hLLhwsdjPikWNw3w3XeeNxu0xJ9F63i8qY65F4iV5T20w72YvhNhA4Ta46eCnGFS24LTyKSvyTVMMOFsanbmisBldSoe6xx8vfRPuxOWtq02uqNl3F3ZtAG/rK9CwmHbTEAADomWP2B9TXBVMr7JVA0SGtPLVF5l2J+LTLS68ct1aWypvhrodLji9SW5CeecuTw4f0zxJeRBDZJ111sPpyRuXf0yqF3C5zWs/c6Jvyb/ALvGwXrtcHZKsdTfCu0COSRQ+0vYilQwgFBzi4VG/EcYkyIm2jQdhzKqLMKRABLjPh73XofaCsTSNEav/UeQ19UHlmUNBYXchPpErNlyK9JrxOlbIexGVlznVKgs1oid3bHyVorPDncLxLXSCPfgusTUbTADbCyjbS4uFxsBJJ58h90Y6UiU5OTsqGB4qOKqUXvc5rSQwGIg3HhYj5qLOsnAcajbTqOZVgzdgfV42WJjSOUfbZKsyFTciOS8fLjn82qHBpwqNfYTYg8UQL2ke9Uxy7AAfqN/K4UGVZBWq1YbodXbQPYXomWdm6dMCRxGLkrSullJUnsGeSGP82UPAdnjUq2EhzgDy+fRei0nigAxlmtt+ZU1LLmU7taARp0QuNpEg+78lvxYnjT3Mk8iyMpH9S8sFJzarGdx7TMaBwP3n5FUrJBRq1A2oQDqARLT0N17hjMqbiMP8KoJG/iPfzXkOef06r4epxBvGyRECZnYAX87BWyRc4OKdFMeW46GNauAw7IDDwvgHu2b5yuRmFGlxMf+8d7h673S9wDoeILh/t0taEDjqJc4u33Bif4XgY8VupSf+zRGEPQ9/wBAp1KB+FxWkw39TuhJskeY0cZRwpbUp8NLTUT+U0yTHPw7dJ6C9vLRQ5/iPjtJqcc6tbJA9Oa0YMmSGTS943z5I5cag9UP8FIaXQWjRNcn4qJ4iDHMXienvRAuokGwi9t1PSw1SZv1GnqF7c9Ol2S/qVNVFblzo1aLmh3FMif1OHyhYkdDEcLQI06LF4zwu+TUoOiydqsRTZQDaL3MNu4DDXDQ6dVUMtwlSs4NFgI8/FF5u8vgxeTHkn/Z2jDe8IOo8/ei9HH9caRLI6dIb5VlTWRa9k9a8BzR7tdDYUeYR2JohoFQ/tBmeogR9PNJuyJ2DxESUX8N0WBQGWyY3lNazy1p+i5bgbBmVTo5Je0WRU63CXAEtENnad/v5JgHQZcZPJTMo8VzqdOg9/RFOjnQly7iw4p0+6T/ALjMRudLkWt/y1VwwdRriDKQf6dTe+NS3xiT71TOhl5YO7UI8bq6JSoeghdNcl+H4gLu4vKES0kpkybJnFIe0WYfDbEwXGAnzWWVK7ZH/NSaDeHH7D7qeV1Gx8auQrABde51KmuQtjCNpFznaANjeSdhzP5UlEGoYbA+ceO3pK89r2bb9EjKDnXKZNI4QDZBV8KW61vQW/lQtLwf1T5QnVoXZhtbANH6Rt6JFnNBo/bxHkTz+qaU6zie/YfVRYx7XEQwGCNrCDr4o7A3H+TYIU6TR0+aP+Ig6WMb8MGRCnwYLjMQNpW1VRllzbJiyV23BSROgOiIY1StTCWcmkNhuhszaPhukAiDM6R52RZcoMRR4tYPjomAjyTHYtjKrgGgtuWgAcPkAmmAyinXpyGEE73B8ITntLlpc4Hig6W5ck8y3ANp02xyC8+HT6Zt+zZLNcUVqh2ap0tbuOvsLupklN13MaT4D5JgWNLyZkkm2seMLp9PynnZU0pPZAu+RXT7H0XNhrQ3/kNf5QtL+nLPiSSAwa7uKsmBdw2F1Pi3HhMax7KoqkqYna7QnHZbBi3wQ6NyTJ9CsS92MedC7yEj1WJtC9FNU/ZR8FQmoBANt+R5KxZS9vwy0tgtJFxHUemiSYnFM4Gu2Oh8NkZgMwaKLeE8RL3SdzYfOPos8VJu/BXJKLSof5bjHsLg5hgSQTpG88vFbr55xB7eEOYC0GdCSQQPDdR5fdsuJJ5TYfygjh6TeJxY2Rv06dLBN+RNVe5aMNjms0IAU9LGl8kiBsN/EqsZcyGgnvOIESZvy/lOMNiCbAgwSDAi/nqmuhJL0GjDyZkIjDsOhslzanCbWPsWR1KpK4Vo4x1Eh7XM10J6ckSwvJuuhfVTUXbFVROQTh6cIprkPxKRjk5MmFVUrPaDhinOeCQeHgOwAFx6381cgFBmGCa9txJGk80s46lQ8JUyj5hiDUqNpgHha25iZc63rFvMp/l2UNAkzPWygo0jRb/laeKXGQLXNgI6KWpjC9siWtGpNienRZ1ip2zQ57UgPGYXv8RvcBoHzK6NGTxGzeS7q1rRJBM30I8NkPQIJ1c8+jQke3AVudYl1obb3qhmMHMnmjK1KdSB4IZ1GTbRJL2MmFYUy5oP6QZjnGn59FZqFQQqaHlhmZhM6GZveQ1ogbuP0AWnFK0RyRLEyuCt/HQVLDEi5gcgiadGN56qxAlaTrC04KRiwtlEAgznBEd+JAvAniJ2ROHaXsAd3Du3XyKaGkISqrh3NfLCPA6INFE01R3VwBBnVROrtPd4TPgi6dR8d7hHhP3XNNgvz+3VI4hUvZAygBoPFdRxaju7jn0KJGnIbdUJjKpG4A8JPkAhpoN2Sf3saabQLLEm/uXc6h/8D+FiFsNHnGPoE0uAtDZOg6DU/IeaXdn8wEFutyWnyAIPyPmmOIxfHLZ7xPAOg6+ic5RklHDUxAbMS4m7j6/QKOFvRuXyRSewTh8cymwAm6X4io2oOM2bO291PiseDEd9hm5FxCCw1P8Ay0wAOBxMjq24+icmyz5LgYbJBmIE8uSathotbU9LaoRmJIA1529+7IDGYupWPA0FjZ7x3Ig+hTbCm6WdNrGaf6ZjofDonNBjvADYBBYLJGUwOER4JlScAP3IJHNkoJbdSGsYQWHHxXkSQBrf5dE2dl7OGI+e/VPFNiN1yaw9aQi6JlD5bgOEd6TfdMg1VS2Js0tF66cUFVqyUQHdbvJbisFxCAYHvRGNqjmg8bm1Nli4Ty1PoLpJNVuNG/AuxbI7piY39EJicSWtEAjnsNYXGPxIeQQToZtINt9wQduqiZiC8d5wNrCCscpK9jWlsa/vj+255KcVXESRfkl5bwmRqPMHyUNLNe8Re2syp6vY+n0FurEkxAI8Z9DCc9nQ5wc91rwBGw/n6JZIf+n11hNsvqFtIkmC2SRpPNWxck8nA/pVhupGEc1Vcvzv4jzBuCRGkR47/wAJ9TxEa/Jak7MrVDNphdNQzatuikpVZ3TIUmcxK8TTJd096JqXIPEtXM5AzTY9BKgOLBJjw8UFmWO4XtY03Ig+B5onB4C3NJZWlRP8SVFXa3dFUMLc9EtxVIuJa8HhmbGCfyErOROHN5LEGaI2qR05eqxLuPseVPy6q6u11JhewPfJEeHNPM0zggNYSwT+prxDvCNvFOOzVEU6dv3XKT/1Fy+aTazDem5vEP8AcwmI8QTPqjppUFytgWWAuc4kQ2SQNgNj6J9RotOoHNJ8jEtEjXrbyVlw+H0OhQZxK1h0ClDD4+Gv8qQ0vY/lc/GLdWnxCVhCXNMWsVA2vxSD3Suhix/y/wCp/CGc1odxQ4+MoBGGSNipUH/5Py9/NWBh0VcwVYNqSf3QPMSU6qYpoaJME6K8OCE1uHUuqytig0aoKtWLKRNyQJ6oXD1rS67veipYlBpqud0S7Mcy4e6y7vl5qLHY5w0S6mOL3z+yzzyeEWhDywWs7EF0h1o0/wDS44nPkg8Lhq11iCOo1Ca8O03/AAoMRgA6+h5jVZ6Za0cUqgADoEH9Q5HmuKuHBPE0hQgcM0yf1DfWeY5hc4bAmJMI1Z1g2MAuRMgXHNQ/2ckGDGnENp2umrMqIMg/c/NbFA3EEeMAegSuNBTCcPRAaBAGkcl1W0IO4uOY6LmpUHCB5OG4ndcuMsnYa8wP4VI7E2A5TlnxazqkkN0A6K1UsDA19bpfkhaGwCCbpu1/NaYkJN2QMwjxeQTuDN/x6bInCB41Mzf+OnipKYB92U4ZGkJhbJWO5rmq2QtwsebJgCV+Ea5+lwZKZ0aeyiZS1PNdYiuA0gG+iVDEn9wBZQ1qzTqg6FB03OlvFdVMKJ1N1xxA/HsBiW+bgCsXBy9n+xvoCtpKGtFWyZ3cHgI6LjPGipTNN2ji2fULWWs7oOymrRIMEpGytHOXZa2mAJH2TCrUaBZoPVK61eCNp+SJpO5+v1S6g0T4HFG44TbQzvyusxGMIaTtKgw4PxZuGn5n3KKqmdNo8DB/KASdrzY2iJK5fieM9y868vLmtiqZI57rmi8DaNR6LgElAAghy1lGFPxXcRLhaJJMSL6+Cj0ceoU2CxoDjNk0XuCSY5zGvFI+gSug8nf37+iLq4ltU8AE6EnaP5XFXAmZb0sqy3RJVYPwkk2usIgTF/dkc3Bu1iDEa8/qp6GA0JupLG2O5oHw2A3KJdhmjVFcMITG1ICqopEtTbFOYYNr3aRHuyigCwFveqz+71kiPn8l1TPQ+dlJ0yyOHViCI08/sFxXn9pvrG6MqGRqPJLzRIfPMQpzHiaouJgkTyA96KWrX4bxFrj37upcPR7vOPcFR4xgLT78kqWwW9yPKKcPJbIadtgeistIJJl/6QbDomdGqenqtUFSM8t2MqToRNMAoCjUncFGUiqImSFbWQsBROIakAGY89FXcbjHDEtDhw047uwJ0JPW9grRE6pXneXF9M8H6hcdSNkrQyZ2H/RQ1pSPKM3cQGkEOAvPI7eITKpXj3z2S6g6TYe7aFiFcRNy0HzWJLHpFVw9QtYpaju6L+/wl+ExYc3mun1T4e9UjKhDyCQiqdTXp7ugGvtIsNGjfxRtMQ0dfcpGELwVTiBnmuqVWSfGPfqhqVWJC5wr9TsSfTb8+a6zqDDWupQ8EIKo6bhdMrWAQs6gt7ZFtUrzVpLOJv6hy/jZHsrQR1RmBwoJlNGNsWTpHPZcRSBiJVgaLpdh6MacyjqRWlGdhjVIHKBh52W6eIad0wp1UVezPFy6InonGKrgCVWKGKLqpvb5n8JJseCDMPh2m4aQev8AC6xMNGihxOYhgJm6AqZgXiVnlJUXimE/GMwd+SlYN/LVK6RJOq27GEEX0P1CmpD6Rs0k8PDYuMX9fpKKdkFQj9bZ5cJA+pSs4g8Et1HeGwMXInYxIVmy3MBUYHN0I8VfGlJEZtrgVYSkWkMfZ0aeHJN6NOenousZRB4TFxafGyxhhWSoi2TjDAaW+66YY1Wm1V2QmATMK7c2VBTcpgUTjlR1X2Uz3IWu6FxxVsSyMQdgbz9VLRio++jdOpQWcYpoqASLkD7rWTYriqwTroPLf3soPkt4GQxDRYjnqAtrTqNzLZWIUw2jybDYp1B/A4Et2PLxTBuN+I7hBsP1HkPymtXLGuCVf6KGPmTG4/8ASVlBvhWfEgxDG2HWOSLq1uESdTYe/X0XVJ4DdNoCHbhpeXuuYgDYeCRoJtzu6QNTqfmVPTENDegQvHIcdlK2vAk6C/ySjIKp1AVAx3eJ8lBg6vd8p+60+uGtLiYHv5orcDJ8S2qQPhgSDeeXRPcufDYJk7oXLcU0gJm6iCJC0xikZ5OyelVsiKVS9kpe8jWykpZkGjmeQTcCVYXmGLiGk21iYlCtxkmxmDoq9mdao6sKkiW24JuWkftvc3RFHNGO0cJHW88jyPRQlK3sWjGkOMY576Z4dR8/5VcyvG8LXH90+fIBOKWNka/O8pLicGBUc4GJvG0pHIZI5r1ybctfwuaVUA66qOvW7/Fa4CF/uOFxtI6qbKoMqYiHc1upixoPfh1QJqE8h6KOrVDQS2XEeQnkFN2MkMjmQbDSY+qf9n8xaGBjQBcm1gZvYeqiyvLKXwwaty4T0GyExWFbRdxMd3BB52nVXipQpkpVK0XWnW4mKQMSXB40R0IkJxh60ha07MjJWKZQcUKVr0QHQUocoidwtkpjiR5sgMTcEaSiX1LJRmmYimBPNd4OK7iuxDzUNQVeLo5ot0kbLjBYGqyu0OYeEX4gQZi3mrLh8za7Qz4XXTsUJ0/KTSh7YW1jSJW1AMS3n9ViIp59TxGwWYxoCW5ZixEyiKuLHNQNQVhXxc67dFNXqd0xulzakgdVNUqyFNhJLQR4ISvi5DmjnHotVMSgMPiQHuBPh5+wuo6xrVqQPAJJis9eyDwhzQbje2mvVFvqyCdkrxL2uE6eNvRLKegKWosOQ9oadV4JESND0Vzw+KBHdFua8XpuLHcTDHvkrjlPbCGQ4GR11V4zROcGi74hocFUc2zLhsJLgSHNBhxB3bzIU9ftKWCWw4xJ5C0pTiKIrNk3dE+eqOQWC3JK+NDQA4mo8XFy1wHWZ3WVMvdULawhr47wG/Q8/HxSWpmfDULqre8IA3iPeqseV5i14htjrrM9BKzPY0XaCMJiQBAJ8DrKjNaZ99FurQ73EBfol7sVB5c/FABNUfNzt781E2jxaySdY+nRN8Bk4xFPuvjpH8rH5JUofqHEP9wuJ68kzhKrF1LgWVMEGiwAJ1gfIcz1XL8PEC9zYbCBujmUZJMzePfvZSNpDyGiRxHTDsC5xDbTwiNr9DOic4XLC9jviAXBAaNGj7lKsoxbQeCO9eXGBH5VlwlUE8Iva62QWxnnJ8CjA4SGBpuWd087fxdNcKeFttAosTQ+G4uAsdQhMZmjWjum5Bsn4JcjoVpU1Jyr+Cx7ngS2LhOqT9BvCKYGqCuJbbUQ4q6BaqVoRsB1iq0LyLOP6if/AHX0+GaQPCDyLSQfESr/ANoc4ayjUdOjHHrpA85Xz/XDuK4kndPSa3NOHHqTbPV8JnLWkFjgAdRp5qap2hdPdBd4yPO23Rea5Pj3sdwumOuyu2DxTeHUR00/lZ5JoLhQ5GeVT+1vqFpD0nOIBDBG06/RYlsGko1HMg2nrf6LWHzQvPRA0sJwsPELrb2kOa1o12C7Uh9Dqy0Mx3c8FunmEhLqFAsaXVO6D5oOpmA/Y0k9FFZIy4C4tK2McXjw0kk7KuPzYvqki0/T2AgsyxNQkBwLbaH34KCk4zbVa8aVWJFauS95FNYOadBZxn3siM4yQFk0u9GwMqj0sW9oMOcBbiAJE+5TzKu0by5rB3WDXmfNeb1eHKp/JB7LwVjkUJaaJsNk1Uji4CAPe66qP71p5aJxjsz42QLHqfmoMqxAZPfa0ncke9eazwyymnKaLZbSK/Vzv4Zc0kOB5dLxfrt1KY5Hmxc0Kat2d/u2ucX0S8G7mtgnxI8glOHy6rg3kVLsNw4afwt66jFJaNX2Rhipc1sPs1yr4rOJv6jEg7j7FAZTjeABrwWuaYvYwjMLjviReE0eGOgPa13iB+EXutyvAZhMe0xfVLu0GF4hxMN/Z9EQMvojQR0mPS6mFBmkA/NKkcyvdk+1po1/hPsD6fwvV8LjGvaNCCqNUwDIs0DwR2WZmaZ4SRA5wrwmuCUo+SxYrs60yaRDDy1b6bJVVyqoyAWl17kEQnOFzZpFiCihiAU7xxYqnJFEzLCYgVAadN1ovAhWjIKdZvefw+AMpoXhdU6wTRjpFlKyTEVS4RwpQ/KncU26WlORVC4dV5otCi7CZa5ruJxJPU2HgEwoOgnxXbK0rio4arjrCkNiasKD+7v5oDN6/ccQbifSL/JEKVs8o7UZvWr1arWnuNe4b3AJj7JRRw1QNFQji2A36pocW0OLh+7XxUb8UXHWBylZ/mb8bHp48TgqbFGYY4HQQd/4RmAxVUNBD5A2In67KHMcqDRxF4ueuv3UdCpwEBpEHmrtJw+p065Y6PauvzH/AFWLoZU3d7ffmsWD5oj1D0KHVidT81trxIO/zXNanAClwbm7uAVXwJa8jBzHVmQC7z0XWEyWqw8RAtKcZdSa1pdxgACeaVZn2tIeG0wHN5ry9WaUnjxrYM8kIrdlZznFOdWJeII2XWDkd6JlaqNLqjnVN/NF4V82EAAQvYhJKKjRnxpgeIxYc4Ab2KZYfgYl+PwIY4EOBm9lJUqSJBRyxTSrgqkrsYYnMJbA5oDFS4C/3KgL0Xg6xiwnrZRUdHA0/sqY27M5k6nDXkif0tjXqm2ZZrPdcBw6XVce74LfjAEuOxsAhcNm3G/iq952wiw9Vhn0uvL8tbfyRhl+NaGHvpOpu7oBbyO08kZRzEgwZH/YLiuYaDMHUBDnMA8ji0GqvqntStFtEWOqebdff1UrMz6+QVYzDGMA/wAbHeIkpVSzGobcR629laYwbjZFxPQW5mNdT8lxSxQkzfT8/ZUQ59UbaxPoFPgs0e58ki/iI8Ai8bSsWi6f62aZJGg2RbO3nDDeHlv8ySqnUY83nuoPHTPTooRzNukP8SfJ6ng+0zXgEkeH4TSlmY96ry3s7i2t/UY6lMMbnxZ+kz1H2VIdSnPQ0RyYaVo9J/1IATOiw44RJ6fPQLys9swXMYSQ2xPXpKLq9vGcQEkxcxoXHbwH2WyjLsei4jNQwXNyo6mbDgmdl5ZiO1Bq1OKTAPyt+PmnP90SwEOEHmftz0WbLnWN0zTDC5KywM7Qg1HCbFoPmlmY9peLiADrakCR4e+aSVqD2DjIF7gz6aLmmagpue1ocJkje31WXJ1Vx+pZY1F2JXtg2BA6ovB4Uk/tGpBJgIKpmnxHREc+ibYU03N4HxfQ7hUcmo/YvrtXEhzTszWLTVdUa4Ac9uQVXn376q0HLf8AEWOfMmWlrrkjmJ8Ed2V7MMqNqCq08haOsqkeqhihcnZ5s4zlLZVZVsPjQGgE/MrFb8R2AbxHhfA2EaLSX+r6Z+f2F05St4z9TUvxunmVixUh3GrJ2sbZW6MO7x+yjxNMfBBgTx6x1W1izr8R/wByHhC/EnRT5d+oeSxYrx4NoDmLv8p8U4yRoLTPNaWI9R+EiWLuBccO8VvCarFimu00PkJx9xRBuC4SDobbqOkwf3BsNSsWLpdv6MwZO9k2GcXPfN4nW6AjvLFiMf4NGHtIsdUIdAJAjYwi8IwOokuAJGhNzp1WlitLtR3kgqUx8KYE+CFwZhwjn91ixNHtYSy4lxj/AMULhh3fX6rFi8nH2jvknoCTBuoswEAxZYsVcfcDJwyvP1UuDaOL1+6xYvVl2Hmw70GUh9E4yG5ve6xYsOXtPWjwNs+FqQ2vbbRC5Q48VQSYg22WLFgf4H/eyD7yocX+Y+J+qPwLj8Vt+X1WLF6Wbt/Ql6GrNXdNPmrbkLj8PU7LFi8Trew1o7xTjxm6xYsRj2ozPk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4040" name="Picture 8" descr="https://encrypted-tbn1.gstatic.com/images?q=tbn:ANd9GcSNOaBYfwf6tn27RD3wkaYhr3KIP6x_VvOn5fQi3nrRjz0kkHtRm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19872" y="1904999"/>
            <a:ext cx="2286000" cy="1524001"/>
          </a:xfrm>
          <a:prstGeom prst="rect">
            <a:avLst/>
          </a:prstGeom>
          <a:noFill/>
        </p:spPr>
      </p:pic>
      <p:pic>
        <p:nvPicPr>
          <p:cNvPr id="44042" name="Picture 10" descr="https://encrypted-tbn1.gstatic.com/images?q=tbn:ANd9GcQ-E3U84YlcetwGjNhadSApHOxy0t8zrNYSfNT21tGSGCTQ-HFm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1052736"/>
            <a:ext cx="2869093" cy="2310003"/>
          </a:xfrm>
          <a:prstGeom prst="rect">
            <a:avLst/>
          </a:prstGeom>
          <a:noFill/>
        </p:spPr>
      </p:pic>
      <p:pic>
        <p:nvPicPr>
          <p:cNvPr id="44046" name="Picture 14" descr="https://encrypted-tbn1.gstatic.com/images?q=tbn:ANd9GcRg1ITcd9TqtA-76ucOiOeIS4a-iw-TiCeJmSPhT2EmBSgV-6f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4149080"/>
            <a:ext cx="4648200" cy="2514600"/>
          </a:xfrm>
          <a:prstGeom prst="rect">
            <a:avLst/>
          </a:prstGeom>
          <a:noFill/>
        </p:spPr>
      </p:pic>
      <p:sp>
        <p:nvSpPr>
          <p:cNvPr id="44048" name="AutoShape 16" descr="data:image/jpeg;base64,/9j/4AAQSkZJRgABAQAAAQABAAD/2wCEAAkGBxQQEhQUEBQVFBQXFRUVGBYUFhUUGBYWFhcXFxgdFxYYHCggHBolHBccIjEhJSkrLi4uFx8zODMsNygtLisBCgoKDA0OFA8MFDcZFBksLCssLCwrLCs3Nzc3LDcrKysrKysrKysrKysrKysrKysrKywrKysrKysrKysrKysrK//AABEIAK4BIgMBIgACEQEDEQH/xAAcAAABBQEBAQAAAAAAAAAAAAAAAQUGBwgEAwL/xABIEAACAQMCAwUFAwgIBAYDAAABAgMABBEFEgYhMQcTQVFxImGBkaEUMrEIQlJicoKiwRUjJEOSssLRM1NzszVjg6PD8FSTpP/EABYBAQEBAAAAAAAAAAAAAAAAAAABAv/EABYRAQEBAAAAAAAAAAAAAAAAAAABEf/aAAwDAQACEQMRAD8AvGiiigKKKKAooooCik3UtAUUUhoObUdQit03zyJEmcbnYKMn3mveNwwBBBBAII5gg9MVUHb1qUDxwQrKGmSQsY15gKRglsdDkch61MOya9R9NtkEqyPGhDANkoNzFVI8MKQPhQTKiiigKKKgPbDxDc2FtE9odpaUK77Q2F2kgYPmQBQT6im/h+5eW2hkmXbI8asw8iRThQFFFfEjhQSSAB1J5AfGg8r28SFS8rqiDqzkKOfvNe6HIyOlUp228TW11FHDbzCV0kZmVOa9Me03TIP41ZXAV5DJY26W8yzCKGONmB55VQp3DqDkeNBIqKSloCiiigKKKKAooooCiiigKKKKAooooCiiigKKKSgj3EfGdnp7qlzLtdhkKAWIHmcdBTzYXiTxrJCweNwGVl5gg1QvbnBGNQDI4Z2iXenihXkufUc6nfYX3gsHWRSqrO2zO7JBVWOAfDJPT30FkV8yE4OOZwcDzNLTLxTxNBp0JluGx4Ig+87eSj+fhQZx4g1u9kuHlmlmDrKyj2mQIVOdoA5DHKtIcHXz3FjaTS83kt4nY9MsUBJ+J5/GszcSa697cPMyrHufftjAUA8hk46tgDLHmcVK+BNX1e8keK0vG3JHvxOwkBUELgb1bnzFFaGY8qp3i7tGubqdrLSI2Y81MiDczYOGK+CKDy3GnOe9117eWCe0Qs692LiKSNSm7kXKBjnz5AVJuAuC4tKhKod8r4MkpGC2OigeCjwHx8aIzbq+ny200kVwCsqt7YJycnnnPjnOc0+8AaFeXczmwl7mSJA+4sVB54AyAfqK7+2XH9LT4/Rhz/8AqXrUs/J7mX+1p+ee6YfsjcD9SKKdtK49ubGRbfXYu6LckuFGUf1xy/A+YqZ6xxVaWkQlnnjVGGUwwYvnptA6/hTjf2EVwhjnjSVD1WRQ6n4GmDR+AbG1eVo4Q3eEezJ/WKgU5AjVvujPP5eVEReftOubnlpWnzTKc7ZZFYIw9x5KD7i1VlxrxLqFxIYNQYoUYEwgKoU4ypIXIJwRzzWnAuOnKs49s0yvqsoX8yOJG/a27v8AKy/Kinng3tA1XuzsgN7DHhWKoS68s4yvMtjwxU94f7UbO5bu5t1pMORjn9nBPhuOMH1xXD2Esv8ARzAfeEz7vj936VNtW0K2uwouYIptpyO8RXx6ZFER/jPj2GwIhiBuLt+SQR+0c+G8LzHnjrUUm4L1bVfb1C6Fuh5iBAWwD4EKQAfi1WHw9wxb2HefZk2iR95yS2DjGATzx7s8qd3cKCT0AJPoOdBkTUrPuJZIs52OyZ6Z2nGalvBHD2pd0b7TTgq5TaGAaQLgn2T7LDJIwSOhqK6zcd5cTP8ApSyEehY4+laB7FiP6Igx+ncZ9e/k/liil7P+PBfloLlO5vI87oyCu7HUgHmD5ipxUO414KW7P2m2zFfRDMUiHbvZQdqyea58evvxkU33dpr0+0Ca1tRtG4oN7E+P3kOD6Y9aInGpyskMrxjLrG7KOuWCkgY9aorsq4ivJdTVWlklWXeZQ5LDABO79XB9PLxrl7StPvrFolub6W4Eis333CqQeYC7sVH+DtWvLWfdp4ZpMe0ip3m5F5kMuM49450VqmioDwZ2n298yxTD7PcHltY+wzeSMfH9U8/Wp3LKEBZiFUDJJOAAPM0R91WHar2gzadNHb2oUOUWZncbhtZmUKB5+wcn0rq1/tesrcssIe5ceMeAmf2z19QDVOca8Uvqlx38iLHtQRqq88KCzDcx+8csfIe6g0jwrqb3dpBPIux5EDFfI/7Hr8ad6gPZTxmL+AQycp4VUN0AdByVlA6eRFT6gKKKKAooooCiiigKivFfHlppw/rH3yHOI4/abl5+Cj1p24mMotLj7N/xu5k7v9vadv1rNEPD8s1m91GqlYWYTHJEgJ57nB6+PvoG7V9Qa5nlmkOWkdmOfeeQ+A5VIuDuOb6x/q7cmePm3cuGcADm2wg5T4ZHuqJ1M+x1satb+8TD/wBpz/KirQ0Htbsp4mac/Z5FBJjc5DEDpGw+95YwD7qhGhaLNxHfSXV0WS2U4A6YXqsaeXLmT7/TFra1wNY3ee+t03EY3oNjD0K08aXpyW0SRQjaiDAHU/E+Joigu2TRILO7iW2URhoFJRegKkqD6kDn507fk/oPtNyfzhCAPQuCfwFNXbcr/wBJsW+6Yo9npjnj45r37CZiuoso6NA4PwKty+IorQNIaWkNEZx7WLRn1iVBgtIYQv7yIqinHsTYwanLE/JzHLGR+tG3tA+hU108XQmfiaJF54mtCf2UVJH/AIQa+rK3+x8UMOgeZ3BPj9oTe2P3nYfCirypaQUtEIazrr+im/1u+iDEY7x92PGOFDj6Y+FaLqo+ALUT6xqsh5gNJGD5EuUP0FB9fk8tm2uuf98px/6a1bNVX2GoIjqEPTZcED0X2B+FWoKBaaeK7sQWdzI3RYXJ54/NI6/GnaoB226h3OmOoODK6J6rnLj/AAg0FQaJwh32l3N6zEdyVCKOjBcByficfumrb7DCDpgxnImlz5Z3ZGPLliujQtB7rQe4Ye01s7sP12Uv+OKauwCXNlOp6rcn5GOP+YNBaFFFFBSn5QVyDLax+IR3+DHaP8tfP5PoTvbokf1myPafJMncPnt+VNvanbNe619nj+9sjQZ5gewXb5DNd/YBB/aLpv0Y1X5tn/TQWFxjwBa6kCzL3U/hNHybP6w/O9Tz99RxuAr++URaneEQREKqQj/jIPzpOf3vXp5VaNFBX3FfCVrZ6VdLbQopEWd5AaQ4IJy55+Hp5VnmtB9tuti3se5B9u4baB5IpDMfwHxrPoosSKGK60aS0ux7JkQyIM/eTI3I494I+YPhWjTrafY/tYxt7nvuZwPu5xn15VXHavprz2VisFvJIyohDoNwVe7A2kDmc/yqN3faBdWtuljNZxoixKmyUsWZMciR4ZohpftN1Iz999oxzyItq91j9Er1I9+c+8VevAXEZ1KzSdlCPlkdRnG5TzxnwIIPxrPXDF1EZZYpwkaXKGISFdwgZmBRh+qCAD7q0pw5o0VjbxwQ/dQdfFieZY+8nnRTpRVCdpPaBdC+kjs7hooosJ/V7CHfqxyQc9cfA1YvZPxNLqNmXuMGSOQxFgMb8KrA488Ng+8URNaWkooFqp+1uzSwsphbDZ9suVaXBPPC88DoAdvP1NWxUG7Y9LNxpsjKMtEVlHop9rHwoM5U68K62bC7iuVXeYycrnGQylWGfPBNNNLRWttC1aO8gjngOUcZGeRHgQR4EHlXfUG7GUYaZHuGPbkwMYOM+PmffU5oilfygrPElrN5o8f+E7v9VR7sYBXVYgcj2Jcg/wDTJqS/lEXPK1jHUCV/mAB+FcnC1r9n4lMXgveKPT7PkfT8aKvKkNLSGiKa4Sh7/iW7kb+5M5B9CIR/CTXV2uwfZb/T79cDEixsTyGUbev0L/KptbcHRw373sMkkbyA97GCpjkyPEMCQc4PIjmPIkU/3lokyMkqK6MCGVwGBB5EEHwoPSKQMAVIIIyCDkEeBBHhX3XNYWUdvGscKLHGowqqMAD3CumgQ1XvZRYskmqStjD384GCD9yRyf8AMKsI18RQqudqhckscADJPUnHj76CAcD6e1vq2qKcBW7qVACM7X3cyPAZBqwhXmIFDFwo3EAFsDcQOgJ8R7q9BQLVe9rOjyXrafCgYqboFyEYqqBGyXYDA8ufnVhUhoPhYgFC49kDbj3YxVa9jNkbdtRiZlJjujGQDzyo6+h8PQ1ZuK844FUkqoBY5JAAyfM+ZoPUUUlfMrhQSegBJ8eQ50FO6Fbifia538+7WZh7uSRj6OfnXv2Bx7Tfg8mDxAjyx3g/EGnXs90l31HUL9lZYpXKwl1KF1Jyx2tzxyHyNc3ZFbFL3VwRyW5KZ8MiSX+X40FpUUUUGeu2HVmvdSFvENwi2wqo6tKx9r45IX92o7fcPdzqX2Lfu2yxRlgMZLqjNge4sR8Kk/Z7afa9dkkb2hG80xzz5glVJ9+WB+FfOvjbxOc8/wC1W7fOGJqKvlWSFVUsFAAVdxAzgYFZ17Yv/FZvH2Y/8tR7iPW5b24kmlkZ9ztsyeSx5OwKvQALj8evOm6SQtzYknHUnJx8aBz0fh24vI55IE3LAgd/PBzyUeJwCceQNW/2K8Xtcxm0nbc8S5jY9Wj6bT5lfw9K4fyfJwUvI/Jom9dwYH/L9ainaTwrJpVy00DGOCZ2EfdsVKbly6HH5vXA8uXhQNHH+jxWl3IsVws5Z5HZUTaIizFgpbcQx5+HlVw9iGoRy6cEjQI0MjI/67EB93xDD5Vnqrm/J6U7bw/m7oh+8ASfoVoLhopKWiEpo4tvY4LK4km+4InzyznIIHL1NPFcGt6Yt1BLBIMrIjKfiOX1oMjKOQr6r2vrRoZHicEMjMhyMHKnHT/71rxo00d2dcfRakgjfEdyoG5M8nx+cn+3hU3zWQdPvXt5Uliba6MGUjzFaR4C43i1OPwSdR7cf+pfNfwoyifbRokklxZ3AR5IUKpKI1LsqiTcxwOZyuflUj1HhJbq5i1Kxl7m42g5ZCyyeyFHeKcEex7Jxg9KmtLQeduGCrvILYG4qMAnHPA8s160UUBTfr2rx2UDzznEaDJ8SfAADxJPIU4VW3bvfBLBYueZZkHLphPb5/Kg5tD7ZYZ7gRSwNCjsFRywbBJwN4HTmfDNWiDWSeH9Pa5uYIU5s8ij4A5J+ABrWkKbQB5AD5Cg+6KKKAooooCiiigKKKSgqrtK7T5LK5+zWaoXjwZWlUsMsoZVUBhzwQSfeOvPEu4C4uTVLfvANkiELInk3XIPiDVJdr1m0Wq3BYcpO6kQ+a90iH+JGqwuwXSTHbSztj+tfC/soMHPxoLSxXBo+jw2iFLdNqs7SNzLFnbqzMTkk135paApn4n1g2kJZYpZmbKqsK7juI5ZPQc/E08UmKCtOxvhea0FzPdRtFJK4VVbG4IMsTy8y38IqH63EDxQ2SNouLdmJOAALeEtzq87+5WGN5HZUVVJLP8AdGPP3VlLiLUmurqeaRg7O59tRtDKuEUhfAbVHKiu7jW2tIr1lsGD22EPstuGee5VbyHKmFupx0zy9KSgmirv7AdIKW89y3964jT9mLOSD72Yj9ym38oLUcva24PQPKw8icIn03/Ko/w1xRfaEQlxFIbZhkI4wmXBcGOQcsnOSM+fSovxRxBJqNw1xNjcQFCjoiDJCj3ZJ+dENRrS/ZRpAtdNgwMPKvfP57pOeD6DA+FZqjhMjBF6uwQerEKPqa17YQiONFAwFRVx6ChXRRRRRBRRRQZ57b9LEOoCRek0Yfl+kp2n4mq/qy+3qbN9Eufuw9PLLE1WlFfUKbmVc4ywGT4ZOMmpHrnDd7pEqyHKgHMdxETsPlhvDPkajJrVPDMyXlhAXVXR4UDKwDA4GDkH0oK+4L7YFYCLUxtPQToOTf8AUQDkfeOXuFWxaXaTIrxMrowyrKQQR7iKq7ifsZjlcPYSCDJ9qOTcyAfqHqPQ59fCoxFw5rekzKLTvJFB9nuyZIWBP50Z+719xoi/iwHXlTNfcWWUGe9uoVI6jvFLD90c6pfVuHtevpGFwJWGehdY4vgq4XHv5mvqy7Gb5xmR4Ij5MzP/AJQRQWHqPa3p0Q9h5Jj5RxkfV9oqs+0XtCTVY1iW2MeyTesjSbj0IxsC8s58zT0OxCbxuo/8DVXfEuhyWFzJbzY3Jghh0dSMqy+4/iCPCil4Y1xrC5S4jVXZM+y+cHPXp0NXlwz2sWV1hZybaQ9RIcpn3SdMftAVniurTtMmuXKW8bSuFLFUGTtGATjy5j50Guo5AwBUgg8wRzB+NfdZW0/W7/TTiOSeDB5owJTPj7Dgrn61YXDnbWeS38H/AKsH4mJj+DH0oi56KaNB4ltb5d1rMkmOoBwy/tIeY+NO2aBaK49S1SG2QvcSJEo8XYKPrVccQ9tFvHlbKJ52/Tf+qj+o3H5YPnQWkWx1qv8AiftYs7RmSENcyD/lkCMHyMhzz9AaqDiTj++vwVml2Rn+6hBjQ/tcyzfE491RcUXEh4z4sm1SVZJlRAgKoiA4UE5OSeZPIf7CnDg/tEutNXu0CSw5J7tx0J5khhz+HSoeKKDQnC3axaXWFuP7LJ+ucxn0kwMfvAVP4ZlcAoQwIyCCCCD7xWU7Phi8mjEsVtK8R6Oq5Bxy5Gltbq+sjiJrmDHMhe8VfiPun40Gr6b9c1qGyiaW5cIg8+rHyUeJ91UZofbHewKVuFjuhg4Y4icH3silSB5bR606aBwZfa0e/wBUnmWBsvGu4Zy3TZHjaqgeOMmiGDifiu812cQW6P3Rb2IE8cfnSN09/PkKh+p2Rt5pIXKlo3aNipJXch2tgn3gitPcK8KW2mRFYF9ojLytgu+P0m8B7hyFZg1C472aWT9OSR/i7Fj+NFjwr6MR2hsHaSQD4EjrilgxuXd93cu79nIz9Ksrjewa/e1tdNtJY44hs3PGY490gznnzwBzJIyaC1OFCh0qzafDKLOB2LgEcolJJzWatavRcXE0qgKryOyqAAFTJ2DA8lxWg+0OM2miyxxH7kMUOf1NyRt/Dms30IlfZjoZvNQhGCUiYTOfABDlefgS2PXBrTdV32IaN3Fh3zDDTsX/AHB7K49cZxVi0QUUUUCUtFFBQvb3bbb2F/04fltbFVnV89s3CEt7Glxbje8KsGjH3mTr7PmR5eNUhqunSWsrQzrtkXG4ZzjIBHT3EUWOWr17A9QZ7SaFjyil9nnzw4DH4ZqkJrV0RHZSEk3bCejbSA2PQkfOpx2Kav3GoCMn2Z0KY83X2l+m6g0PijFFLRCYoxS0UCGqQ/KBRPtFoRjeY5A3ntDJsz8S/wBavCs5dtN53mqyL/yo4o/mve//ACfhQiDVZXYKB9ulz97uDj03Ln+VVrU17HL4Q6pEDgd6kkXP3gP/AKKLWibuyjmXbKiSL5OoYfWoLrvZHY3GTCGt3/8ALOV/wNVgiloijoOyG+tphJa3UasoJWQbkbPgpHjn5e6vK/4r1+2BgljYsTgSCHex/ZZPZ+Yq9cUYoMyx8L6pqW2Vo5pcsUDTHbt8+T4KrnyFTHROxN2AN5cBf1IRu+BZv5VdIFLQQ3SOzLTrbBEPesOe6Ulzn06VVPbZpyW+oL3SqivBG+FAUZBZOg/YrQ9Z37bb0S6myjn3UUcfxIMh/wA9FQGvewtDPLHEv3pHVAfLcQM/DOfhXhTvwgcX1r/14/xoNR6Rpy20EUMYwkaKgH7IxXVJGGGGAI8iMj5GvuiiGC+4MsJ2DS2sLMOYO3b09y4FPqIAAByAAAA5AAV9UUDDxzdNDp906nDCF8HyJGOXv51latG9s953elyj/mPHH/Fu/BaznRYdOFtJN7dwwL+e4yT0Cjm30GPjWr4o9qhR0AAHoBiqQ7BNF3zzXTdI17tf2n5n6AVeLDIPPHv8qIiPaw4XSrrPkg+JkQD6ms1wQ94yoOrMq/4iB/Ork464V1L7PcNNqIktkBk2MhUsF9pVODgnpz88cqrbgG177UbRMZHfKT6DmTRWndKsxBDFEoACIq8vcMGuukpaIKKKKAopKWgTFZm7WP8AxW69U/7aVpqs0drse3Vrn390fnEhoJNqGgCbhq3mUe3Bvmz+qZGWTJ8tvP1UVXHD1yYrq3dc5WaI8vIuAR8QSPjV1aQUbhwQd4okktZlVdwySxc4A86pHRCPtNtnp9og+XepRWukbIB86+qQUtEFFFFAhrMvavHt1a7ywbLRn0zDHgH4YrTVZt7Ykxq1x7xEf/aQfyoId3ZxuwducZwcZ8s+dPHBKFtQswGCH7REcnyDAkfEAr8asPRtBMnDMuR7RL3CY8drZX8DVa8KNi+syP8A8q2HzmQfzorWVLRRRBRRRQFFFFB43U4jRnb7qqWPooyfwrJWs37XM8sz/ekkZz8Tnl7q1FxjeCCxupG6CFx/iG0fU1lEUWCu7QWxdWxHL+0QfLvUzXVd8NXMVrHdyR7YJCAjZGTnJB29cHHX0rs7OLFJ9StUkGV37iPMoCw+oB+FBqOikFLRBRRRQVj2+N/YYh53APyRv96oerp/KDucRWkf6Tysf3QoH+Y1SuaLF5/k/wA2bW4X9GYfVc1abZwcdfDPIZ9aqb8nv/gXf/Wj/wC3VtURUHHV7rV1G9r9gVI3OC8LGXcoORh+QAOOYIz6Vw9i/Cs0V5JNcxPF3SFFDqVyz8jjPUYB51dmKMUC0UUUBRRRQJS0lLQFVD2o8CXN/fxPaoNjxqskjEBUZSRk88n2cdB4Vb1Jigrrh7smtrN++LvPKqsE3hQFYqRkADn15ZqhEjMEgU9YpMH1jbB+orYFUprPZJPPqMhjKpaSP3hkJG4b8l1VMHLZ88D2vdRVkadxpZSyRQR3CPK4wFXJOQu4+HkD8qkeaiXCXZ5Z6a3eRB5JcY7yVtzAHrgABV+AqXUQUUUUCGsz9rFwZdWusc9rRxr8Ikz/ABE1pg1l9oftmsuhP/F1CQZ9xnbH0FBoLRdLCabHABj+zBcHwLJz+prNnDsey/tV/RvLdf8ADOg/lWscVle2gMeqxoeo1CIf/wBCmg1TRSUtAUUUUBRRRQQLtrvO70xwP7yREx5gnJ/AVQOi6c11cRQJ1kkVM9cZOCfQDn8Ktn8oK/5WsA6kvIfePuj61Huw3S++vzKR7MMZbP67+yPpu+VFWR2s6Wp0iVIxgQiJlH6KxMuf4Riqe7K5tuq2v6zsv8DH+VaG4rsu/srmL9OGRfmprM3BFzsvrR//ADk/i9n/AFURq+iiigK4tY1NbWF5pAxSMbmCLubHiQvjXbSFaDOnaxxdDqcsBtixiSM82Xad7E5+gWu/hvsu+26aLlXZZ2EjRpyCOAdqbiRkAlScjwYVa2q8A2FyyF7eMbX3kIqpvPk5AyVzzxnnjnmpHDCqKFQBVUAAAYAA5AAeVBFezbhJtLtikjBpXbe5XoDjAA88edS6kxS0BRRRQFFFFAUUUUCUtJS0BRRRQFJilooExS0UUBRRRQIaz12caJK+snvEOYJZXlJ6KwLYz6np7jWhjXNb6fHG8kiIFeUqZGHVyo2rn0HKg6KzFxfN9l1iaQrkRXaTbem4I6yYB8M4xmtOmolqHAFtPfLeyDcwHtRsAUdgMKxHu8vGgk1hciaNJACA6K4DciAwBwR5866KQUtAUUUUBSM2KWmfi3S2u7SeCN9jyRlQ3kT548KCiO2XUxPqThTlYkWMe5sZb6mrM7EtF+z2AlYYe4Yyc+vdj2Y/gQN379Upp/DUj3yWLqVfvRG4H5qjm5B/ZBIPpWqbaBY0VEGFVQoA6AAYAFFeOqT93DK+0ttRm2jqcA8hWUtGlzd27AbQbmEhRzwDMpwD7ula3K1VjdnLLrS3CRr9kz3vIgbZQOm3yzzoi1KKKKAooooCiiigKKKKAooooCiiigKKKKBKWkpaAooooCiiigKKKKAooooCiiigKKKKAooooCiiigKQilooG/8AoS37/wC090nf4297tG7HlmnCiigKMUUUBRRRQFFFFAUUUUBRRRQFFFFAUUUUBRRR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50" name="AutoShape 18" descr="data:image/jpeg;base64,/9j/4AAQSkZJRgABAQAAAQABAAD/2wCEAAkGBxQQEhQUEBQVFBQXFRUVGBYUFhUUGBYWFhcXFxgdFxYYHCggHBolHBccIjEhJSkrLi4uFx8zODMsNygtLisBCgoKDA0OFA8MFDcZFBksLCssLCwrLCs3Nzc3LDcrKysrKysrKysrKysrKysrKysrKywrKysrKysrKysrKysrK//AABEIAK4BIgMBIgACEQEDEQH/xAAcAAABBQEBAQAAAAAAAAAAAAAAAQUGBwgEAwL/xABIEAACAQMCAwUFAwgIBAYDAAABAgMABBEFEgYhMQcTQVFxImGBkaEUMrEIQlJicoKiwRUjJEOSssLRM1NzszVjg6PD8FSTpP/EABYBAQEBAAAAAAAAAAAAAAAAAAABAv/EABYRAQEBAAAAAAAAAAAAAAAAAAABEf/aAAwDAQACEQMRAD8AvGiiigKKKKAooooCik3UtAUUUhoObUdQit03zyJEmcbnYKMn3mveNwwBBBBAII5gg9MVUHb1qUDxwQrKGmSQsY15gKRglsdDkch61MOya9R9NtkEqyPGhDANkoNzFVI8MKQPhQTKiiigKKKgPbDxDc2FtE9odpaUK77Q2F2kgYPmQBQT6im/h+5eW2hkmXbI8asw8iRThQFFFfEjhQSSAB1J5AfGg8r28SFS8rqiDqzkKOfvNe6HIyOlUp228TW11FHDbzCV0kZmVOa9Me03TIP41ZXAV5DJY26W8yzCKGONmB55VQp3DqDkeNBIqKSloCiiigKKKKAooooCiiigKKKKAooooCiiigKKKSgj3EfGdnp7qlzLtdhkKAWIHmcdBTzYXiTxrJCweNwGVl5gg1QvbnBGNQDI4Z2iXenihXkufUc6nfYX3gsHWRSqrO2zO7JBVWOAfDJPT30FkV8yE4OOZwcDzNLTLxTxNBp0JluGx4Ig+87eSj+fhQZx4g1u9kuHlmlmDrKyj2mQIVOdoA5DHKtIcHXz3FjaTS83kt4nY9MsUBJ+J5/GszcSa697cPMyrHufftjAUA8hk46tgDLHmcVK+BNX1e8keK0vG3JHvxOwkBUELgb1bnzFFaGY8qp3i7tGubqdrLSI2Y81MiDczYOGK+CKDy3GnOe9117eWCe0Qs692LiKSNSm7kXKBjnz5AVJuAuC4tKhKod8r4MkpGC2OigeCjwHx8aIzbq+ny200kVwCsqt7YJycnnnPjnOc0+8AaFeXczmwl7mSJA+4sVB54AyAfqK7+2XH9LT4/Rhz/8AqXrUs/J7mX+1p+ee6YfsjcD9SKKdtK49ubGRbfXYu6LckuFGUf1xy/A+YqZ6xxVaWkQlnnjVGGUwwYvnptA6/hTjf2EVwhjnjSVD1WRQ6n4GmDR+AbG1eVo4Q3eEezJ/WKgU5AjVvujPP5eVEReftOubnlpWnzTKc7ZZFYIw9x5KD7i1VlxrxLqFxIYNQYoUYEwgKoU4ypIXIJwRzzWnAuOnKs49s0yvqsoX8yOJG/a27v8AKy/Kinng3tA1XuzsgN7DHhWKoS68s4yvMtjwxU94f7UbO5bu5t1pMORjn9nBPhuOMH1xXD2Esv8ARzAfeEz7vj936VNtW0K2uwouYIptpyO8RXx6ZFER/jPj2GwIhiBuLt+SQR+0c+G8LzHnjrUUm4L1bVfb1C6Fuh5iBAWwD4EKQAfi1WHw9wxb2HefZk2iR95yS2DjGATzx7s8qd3cKCT0AJPoOdBkTUrPuJZIs52OyZ6Z2nGalvBHD2pd0b7TTgq5TaGAaQLgn2T7LDJIwSOhqK6zcd5cTP8ApSyEehY4+laB7FiP6Igx+ncZ9e/k/liil7P+PBfloLlO5vI87oyCu7HUgHmD5ipxUO414KW7P2m2zFfRDMUiHbvZQdqyea58evvxkU33dpr0+0Ca1tRtG4oN7E+P3kOD6Y9aInGpyskMrxjLrG7KOuWCkgY9aorsq4ivJdTVWlklWXeZQ5LDABO79XB9PLxrl7StPvrFolub6W4Eis333CqQeYC7sVH+DtWvLWfdp4ZpMe0ip3m5F5kMuM49450VqmioDwZ2n298yxTD7PcHltY+wzeSMfH9U8/Wp3LKEBZiFUDJJOAAPM0R91WHar2gzadNHb2oUOUWZncbhtZmUKB5+wcn0rq1/tesrcssIe5ceMeAmf2z19QDVOca8Uvqlx38iLHtQRqq88KCzDcx+8csfIe6g0jwrqb3dpBPIux5EDFfI/7Hr8ad6gPZTxmL+AQycp4VUN0AdByVlA6eRFT6gKKKKAooooCiiigKivFfHlppw/rH3yHOI4/abl5+Cj1p24mMotLj7N/xu5k7v9vadv1rNEPD8s1m91GqlYWYTHJEgJ57nB6+PvoG7V9Qa5nlmkOWkdmOfeeQ+A5VIuDuOb6x/q7cmePm3cuGcADm2wg5T4ZHuqJ1M+x1satb+8TD/wBpz/KirQ0Htbsp4mac/Z5FBJjc5DEDpGw+95YwD7qhGhaLNxHfSXV0WS2U4A6YXqsaeXLmT7/TFra1wNY3ee+t03EY3oNjD0K08aXpyW0SRQjaiDAHU/E+Joigu2TRILO7iW2URhoFJRegKkqD6kDn507fk/oPtNyfzhCAPQuCfwFNXbcr/wBJsW+6Yo9npjnj45r37CZiuoso6NA4PwKty+IorQNIaWkNEZx7WLRn1iVBgtIYQv7yIqinHsTYwanLE/JzHLGR+tG3tA+hU108XQmfiaJF54mtCf2UVJH/AIQa+rK3+x8UMOgeZ3BPj9oTe2P3nYfCirypaQUtEIazrr+im/1u+iDEY7x92PGOFDj6Y+FaLqo+ALUT6xqsh5gNJGD5EuUP0FB9fk8tm2uuf98px/6a1bNVX2GoIjqEPTZcED0X2B+FWoKBaaeK7sQWdzI3RYXJ54/NI6/GnaoB226h3OmOoODK6J6rnLj/AAg0FQaJwh32l3N6zEdyVCKOjBcByficfumrb7DCDpgxnImlz5Z3ZGPLliujQtB7rQe4Ye01s7sP12Uv+OKauwCXNlOp6rcn5GOP+YNBaFFFFBSn5QVyDLax+IR3+DHaP8tfP5PoTvbokf1myPafJMncPnt+VNvanbNe619nj+9sjQZ5gewXb5DNd/YBB/aLpv0Y1X5tn/TQWFxjwBa6kCzL3U/hNHybP6w/O9Tz99RxuAr++URaneEQREKqQj/jIPzpOf3vXp5VaNFBX3FfCVrZ6VdLbQopEWd5AaQ4IJy55+Hp5VnmtB9tuti3se5B9u4baB5IpDMfwHxrPoosSKGK60aS0ux7JkQyIM/eTI3I494I+YPhWjTrafY/tYxt7nvuZwPu5xn15VXHavprz2VisFvJIyohDoNwVe7A2kDmc/yqN3faBdWtuljNZxoixKmyUsWZMciR4ZohpftN1Iz999oxzyItq91j9Er1I9+c+8VevAXEZ1KzSdlCPlkdRnG5TzxnwIIPxrPXDF1EZZYpwkaXKGISFdwgZmBRh+qCAD7q0pw5o0VjbxwQ/dQdfFieZY+8nnRTpRVCdpPaBdC+kjs7hooosJ/V7CHfqxyQc9cfA1YvZPxNLqNmXuMGSOQxFgMb8KrA488Ng+8URNaWkooFqp+1uzSwsphbDZ9suVaXBPPC88DoAdvP1NWxUG7Y9LNxpsjKMtEVlHop9rHwoM5U68K62bC7iuVXeYycrnGQylWGfPBNNNLRWttC1aO8gjngOUcZGeRHgQR4EHlXfUG7GUYaZHuGPbkwMYOM+PmffU5oilfygrPElrN5o8f+E7v9VR7sYBXVYgcj2Jcg/wDTJqS/lEXPK1jHUCV/mAB+FcnC1r9n4lMXgveKPT7PkfT8aKvKkNLSGiKa4Sh7/iW7kb+5M5B9CIR/CTXV2uwfZb/T79cDEixsTyGUbev0L/KptbcHRw373sMkkbyA97GCpjkyPEMCQc4PIjmPIkU/3lokyMkqK6MCGVwGBB5EEHwoPSKQMAVIIIyCDkEeBBHhX3XNYWUdvGscKLHGowqqMAD3CumgQ1XvZRYskmqStjD384GCD9yRyf8AMKsI18RQqudqhckscADJPUnHj76CAcD6e1vq2qKcBW7qVACM7X3cyPAZBqwhXmIFDFwo3EAFsDcQOgJ8R7q9BQLVe9rOjyXrafCgYqboFyEYqqBGyXYDA8ufnVhUhoPhYgFC49kDbj3YxVa9jNkbdtRiZlJjujGQDzyo6+h8PQ1ZuK844FUkqoBY5JAAyfM+ZoPUUUlfMrhQSegBJ8eQ50FO6Fbifia538+7WZh7uSRj6OfnXv2Bx7Tfg8mDxAjyx3g/EGnXs90l31HUL9lZYpXKwl1KF1Jyx2tzxyHyNc3ZFbFL3VwRyW5KZ8MiSX+X40FpUUUUGeu2HVmvdSFvENwi2wqo6tKx9r45IX92o7fcPdzqX2Lfu2yxRlgMZLqjNge4sR8Kk/Z7afa9dkkb2hG80xzz5glVJ9+WB+FfOvjbxOc8/wC1W7fOGJqKvlWSFVUsFAAVdxAzgYFZ17Yv/FZvH2Y/8tR7iPW5b24kmlkZ9ztsyeSx5OwKvQALj8evOm6SQtzYknHUnJx8aBz0fh24vI55IE3LAgd/PBzyUeJwCceQNW/2K8Xtcxm0nbc8S5jY9Wj6bT5lfw9K4fyfJwUvI/Jom9dwYH/L9ainaTwrJpVy00DGOCZ2EfdsVKbly6HH5vXA8uXhQNHH+jxWl3IsVws5Z5HZUTaIizFgpbcQx5+HlVw9iGoRy6cEjQI0MjI/67EB93xDD5Vnqrm/J6U7bw/m7oh+8ASfoVoLhopKWiEpo4tvY4LK4km+4InzyznIIHL1NPFcGt6Yt1BLBIMrIjKfiOX1oMjKOQr6r2vrRoZHicEMjMhyMHKnHT/71rxo00d2dcfRakgjfEdyoG5M8nx+cn+3hU3zWQdPvXt5Uliba6MGUjzFaR4C43i1OPwSdR7cf+pfNfwoyifbRokklxZ3AR5IUKpKI1LsqiTcxwOZyuflUj1HhJbq5i1Kxl7m42g5ZCyyeyFHeKcEex7Jxg9KmtLQeduGCrvILYG4qMAnHPA8s160UUBTfr2rx2UDzznEaDJ8SfAADxJPIU4VW3bvfBLBYueZZkHLphPb5/Kg5tD7ZYZ7gRSwNCjsFRywbBJwN4HTmfDNWiDWSeH9Pa5uYIU5s8ij4A5J+ABrWkKbQB5AD5Cg+6KKKAooooCiiigKKKSgqrtK7T5LK5+zWaoXjwZWlUsMsoZVUBhzwQSfeOvPEu4C4uTVLfvANkiELInk3XIPiDVJdr1m0Wq3BYcpO6kQ+a90iH+JGqwuwXSTHbSztj+tfC/soMHPxoLSxXBo+jw2iFLdNqs7SNzLFnbqzMTkk135paApn4n1g2kJZYpZmbKqsK7juI5ZPQc/E08UmKCtOxvhea0FzPdRtFJK4VVbG4IMsTy8y38IqH63EDxQ2SNouLdmJOAALeEtzq87+5WGN5HZUVVJLP8AdGPP3VlLiLUmurqeaRg7O59tRtDKuEUhfAbVHKiu7jW2tIr1lsGD22EPstuGee5VbyHKmFupx0zy9KSgmirv7AdIKW89y3964jT9mLOSD72Yj9ym38oLUcva24PQPKw8icIn03/Ko/w1xRfaEQlxFIbZhkI4wmXBcGOQcsnOSM+fSovxRxBJqNw1xNjcQFCjoiDJCj3ZJ+dENRrS/ZRpAtdNgwMPKvfP57pOeD6DA+FZqjhMjBF6uwQerEKPqa17YQiONFAwFRVx6ChXRRRRRBRRRQZ57b9LEOoCRek0Yfl+kp2n4mq/qy+3qbN9Eufuw9PLLE1WlFfUKbmVc4ywGT4ZOMmpHrnDd7pEqyHKgHMdxETsPlhvDPkajJrVPDMyXlhAXVXR4UDKwDA4GDkH0oK+4L7YFYCLUxtPQToOTf8AUQDkfeOXuFWxaXaTIrxMrowyrKQQR7iKq7ifsZjlcPYSCDJ9qOTcyAfqHqPQ59fCoxFw5rekzKLTvJFB9nuyZIWBP50Z+719xoi/iwHXlTNfcWWUGe9uoVI6jvFLD90c6pfVuHtevpGFwJWGehdY4vgq4XHv5mvqy7Gb5xmR4Ij5MzP/AJQRQWHqPa3p0Q9h5Jj5RxkfV9oqs+0XtCTVY1iW2MeyTesjSbj0IxsC8s58zT0OxCbxuo/8DVXfEuhyWFzJbzY3Jghh0dSMqy+4/iCPCil4Y1xrC5S4jVXZM+y+cHPXp0NXlwz2sWV1hZybaQ9RIcpn3SdMftAVniurTtMmuXKW8bSuFLFUGTtGATjy5j50Guo5AwBUgg8wRzB+NfdZW0/W7/TTiOSeDB5owJTPj7Dgrn61YXDnbWeS38H/AKsH4mJj+DH0oi56KaNB4ltb5d1rMkmOoBwy/tIeY+NO2aBaK49S1SG2QvcSJEo8XYKPrVccQ9tFvHlbKJ52/Tf+qj+o3H5YPnQWkWx1qv8AiftYs7RmSENcyD/lkCMHyMhzz9AaqDiTj++vwVml2Rn+6hBjQ/tcyzfE491RcUXEh4z4sm1SVZJlRAgKoiA4UE5OSeZPIf7CnDg/tEutNXu0CSw5J7tx0J5khhz+HSoeKKDQnC3axaXWFuP7LJ+ucxn0kwMfvAVP4ZlcAoQwIyCCCCD7xWU7Phi8mjEsVtK8R6Oq5Bxy5Gltbq+sjiJrmDHMhe8VfiPun40Gr6b9c1qGyiaW5cIg8+rHyUeJ91UZofbHewKVuFjuhg4Y4icH3silSB5bR606aBwZfa0e/wBUnmWBsvGu4Zy3TZHjaqgeOMmiGDifiu812cQW6P3Rb2IE8cfnSN09/PkKh+p2Rt5pIXKlo3aNipJXch2tgn3gitPcK8KW2mRFYF9ojLytgu+P0m8B7hyFZg1C472aWT9OSR/i7Fj+NFjwr6MR2hsHaSQD4EjrilgxuXd93cu79nIz9Ksrjewa/e1tdNtJY44hs3PGY490gznnzwBzJIyaC1OFCh0qzafDKLOB2LgEcolJJzWatavRcXE0qgKryOyqAAFTJ2DA8lxWg+0OM2miyxxH7kMUOf1NyRt/Dms30IlfZjoZvNQhGCUiYTOfABDlefgS2PXBrTdV32IaN3Fh3zDDTsX/AHB7K49cZxVi0QUUUUCUtFFBQvb3bbb2F/04fltbFVnV89s3CEt7Glxbje8KsGjH3mTr7PmR5eNUhqunSWsrQzrtkXG4ZzjIBHT3EUWOWr17A9QZ7SaFjyil9nnzw4DH4ZqkJrV0RHZSEk3bCejbSA2PQkfOpx2Kav3GoCMn2Z0KY83X2l+m6g0PijFFLRCYoxS0UCGqQ/KBRPtFoRjeY5A3ntDJsz8S/wBavCs5dtN53mqyL/yo4o/mve//ACfhQiDVZXYKB9ulz97uDj03Ln+VVrU17HL4Q6pEDgd6kkXP3gP/AKKLWibuyjmXbKiSL5OoYfWoLrvZHY3GTCGt3/8ALOV/wNVgiloijoOyG+tphJa3UasoJWQbkbPgpHjn5e6vK/4r1+2BgljYsTgSCHex/ZZPZ+Yq9cUYoMyx8L6pqW2Vo5pcsUDTHbt8+T4KrnyFTHROxN2AN5cBf1IRu+BZv5VdIFLQQ3SOzLTrbBEPesOe6Ulzn06VVPbZpyW+oL3SqivBG+FAUZBZOg/YrQ9Z37bb0S6myjn3UUcfxIMh/wA9FQGvewtDPLHEv3pHVAfLcQM/DOfhXhTvwgcX1r/14/xoNR6Rpy20EUMYwkaKgH7IxXVJGGGGAI8iMj5GvuiiGC+4MsJ2DS2sLMOYO3b09y4FPqIAAByAAAA5AAV9UUDDxzdNDp906nDCF8HyJGOXv51latG9s953elyj/mPHH/Fu/BaznRYdOFtJN7dwwL+e4yT0Cjm30GPjWr4o9qhR0AAHoBiqQ7BNF3zzXTdI17tf2n5n6AVeLDIPPHv8qIiPaw4XSrrPkg+JkQD6ms1wQ94yoOrMq/4iB/Ork464V1L7PcNNqIktkBk2MhUsF9pVODgnpz88cqrbgG177UbRMZHfKT6DmTRWndKsxBDFEoACIq8vcMGuukpaIKKKKAopKWgTFZm7WP8AxW69U/7aVpqs0drse3Vrn390fnEhoJNqGgCbhq3mUe3Bvmz+qZGWTJ8tvP1UVXHD1yYrq3dc5WaI8vIuAR8QSPjV1aQUbhwQd4okktZlVdwySxc4A86pHRCPtNtnp9og+XepRWukbIB86+qQUtEFFFFAhrMvavHt1a7ywbLRn0zDHgH4YrTVZt7Ykxq1x7xEf/aQfyoId3ZxuwducZwcZ8s+dPHBKFtQswGCH7REcnyDAkfEAr8asPRtBMnDMuR7RL3CY8drZX8DVa8KNi+syP8A8q2HzmQfzorWVLRRRBRRRQFFFFB43U4jRnb7qqWPooyfwrJWs37XM8sz/ekkZz8Tnl7q1FxjeCCxupG6CFx/iG0fU1lEUWCu7QWxdWxHL+0QfLvUzXVd8NXMVrHdyR7YJCAjZGTnJB29cHHX0rs7OLFJ9StUkGV37iPMoCw+oB+FBqOikFLRBRRRQVj2+N/YYh53APyRv96oerp/KDucRWkf6Tysf3QoH+Y1SuaLF5/k/wA2bW4X9GYfVc1abZwcdfDPIZ9aqb8nv/gXf/Wj/wC3VtURUHHV7rV1G9r9gVI3OC8LGXcoORh+QAOOYIz6Vw9i/Cs0V5JNcxPF3SFFDqVyz8jjPUYB51dmKMUC0UUUBRRRQJS0lLQFVD2o8CXN/fxPaoNjxqskjEBUZSRk88n2cdB4Vb1Jigrrh7smtrN++LvPKqsE3hQFYqRkADn15ZqhEjMEgU9YpMH1jbB+orYFUprPZJPPqMhjKpaSP3hkJG4b8l1VMHLZ88D2vdRVkadxpZSyRQR3CPK4wFXJOQu4+HkD8qkeaiXCXZ5Z6a3eRB5JcY7yVtzAHrgABV+AqXUQUUUUCGsz9rFwZdWusc9rRxr8Ikz/ABE1pg1l9oftmsuhP/F1CQZ9xnbH0FBoLRdLCabHABj+zBcHwLJz+prNnDsey/tV/RvLdf8ADOg/lWscVle2gMeqxoeo1CIf/wBCmg1TRSUtAUUUUBRRRQQLtrvO70xwP7yREx5gnJ/AVQOi6c11cRQJ1kkVM9cZOCfQDn8Ktn8oK/5WsA6kvIfePuj61Huw3S++vzKR7MMZbP67+yPpu+VFWR2s6Wp0iVIxgQiJlH6KxMuf4Riqe7K5tuq2v6zsv8DH+VaG4rsu/srmL9OGRfmprM3BFzsvrR//ADk/i9n/AFURq+iiigK4tY1NbWF5pAxSMbmCLubHiQvjXbSFaDOnaxxdDqcsBtixiSM82Xad7E5+gWu/hvsu+26aLlXZZ2EjRpyCOAdqbiRkAlScjwYVa2q8A2FyyF7eMbX3kIqpvPk5AyVzzxnnjnmpHDCqKFQBVUAAAYAA5AAeVBFezbhJtLtikjBpXbe5XoDjAA88edS6kxS0BRRRQFFFFAUUUUCUtJS0BRRRQFJilooExS0UUBRRRQIaz12caJK+snvEOYJZXlJ6KwLYz6np7jWhjXNb6fHG8kiIFeUqZGHVyo2rn0HKg6KzFxfN9l1iaQrkRXaTbem4I6yYB8M4xmtOmolqHAFtPfLeyDcwHtRsAUdgMKxHu8vGgk1hciaNJACA6K4DciAwBwR5866KQUtAUUUUBSM2KWmfi3S2u7SeCN9jyRlQ3kT548KCiO2XUxPqThTlYkWMe5sZb6mrM7EtF+z2AlYYe4Yyc+vdj2Y/gQN379Upp/DUj3yWLqVfvRG4H5qjm5B/ZBIPpWqbaBY0VEGFVQoA6AAYAFFeOqT93DK+0ttRm2jqcA8hWUtGlzd27AbQbmEhRzwDMpwD7ula3K1VjdnLLrS3CRr9kz3vIgbZQOm3yzzoi1KKKKAooooCiiigKKKKAooooCiiigKKKKBKWkpaAooooCiiigKKKKAooooCiiigKKKKAooooCiiigKQilooG/8AoS37/wC090nf4297tG7HlmnCiigKMUUUBRRRQFFFFAUUUUBRRRQFFFFAUUUUBRRR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52" name="AutoShape 20" descr="data:image/jpeg;base64,/9j/4AAQSkZJRgABAQAAAQABAAD/2wCEAAkGBxQQEhQUEBQVFBQXFRUVGBYUFhUUGBYWFhcXFxgdFxYYHCggHBolHBccIjEhJSkrLi4uFx8zODMsNygtLisBCgoKDA0OFA8MFDcZFBksLCssLCwrLCs3Nzc3LDcrKysrKysrKysrKysrKysrKysrKywrKysrKysrKysrKysrK//AABEIAK4BIgMBIgACEQEDEQH/xAAcAAABBQEBAQAAAAAAAAAAAAAAAQUGBwgEAwL/xABIEAACAQMCAwUFAwgIBAYDAAABAgMABBEFEgYhMQcTQVFxImGBkaEUMrEIQlJicoKiwRUjJEOSssLRM1NzszVjg6PD8FSTpP/EABYBAQEBAAAAAAAAAAAAAAAAAAABAv/EABYRAQEBAAAAAAAAAAAAAAAAAAABEf/aAAwDAQACEQMRAD8AvGiiigKKKKAooooCik3UtAUUUhoObUdQit03zyJEmcbnYKMn3mveNwwBBBBAII5gg9MVUHb1qUDxwQrKGmSQsY15gKRglsdDkch61MOya9R9NtkEqyPGhDANkoNzFVI8MKQPhQTKiiigKKKgPbDxDc2FtE9odpaUK77Q2F2kgYPmQBQT6im/h+5eW2hkmXbI8asw8iRThQFFFfEjhQSSAB1J5AfGg8r28SFS8rqiDqzkKOfvNe6HIyOlUp228TW11FHDbzCV0kZmVOa9Me03TIP41ZXAV5DJY26W8yzCKGONmB55VQp3DqDkeNBIqKSloCiiigKKKKAooooCiiigKKKKAooooCiiigKKKSgj3EfGdnp7qlzLtdhkKAWIHmcdBTzYXiTxrJCweNwGVl5gg1QvbnBGNQDI4Z2iXenihXkufUc6nfYX3gsHWRSqrO2zO7JBVWOAfDJPT30FkV8yE4OOZwcDzNLTLxTxNBp0JluGx4Ig+87eSj+fhQZx4g1u9kuHlmlmDrKyj2mQIVOdoA5DHKtIcHXz3FjaTS83kt4nY9MsUBJ+J5/GszcSa697cPMyrHufftjAUA8hk46tgDLHmcVK+BNX1e8keK0vG3JHvxOwkBUELgb1bnzFFaGY8qp3i7tGubqdrLSI2Y81MiDczYOGK+CKDy3GnOe9117eWCe0Qs692LiKSNSm7kXKBjnz5AVJuAuC4tKhKod8r4MkpGC2OigeCjwHx8aIzbq+ny200kVwCsqt7YJycnnnPjnOc0+8AaFeXczmwl7mSJA+4sVB54AyAfqK7+2XH9LT4/Rhz/8AqXrUs/J7mX+1p+ee6YfsjcD9SKKdtK49ubGRbfXYu6LckuFGUf1xy/A+YqZ6xxVaWkQlnnjVGGUwwYvnptA6/hTjf2EVwhjnjSVD1WRQ6n4GmDR+AbG1eVo4Q3eEezJ/WKgU5AjVvujPP5eVEReftOubnlpWnzTKc7ZZFYIw9x5KD7i1VlxrxLqFxIYNQYoUYEwgKoU4ypIXIJwRzzWnAuOnKs49s0yvqsoX8yOJG/a27v8AKy/Kinng3tA1XuzsgN7DHhWKoS68s4yvMtjwxU94f7UbO5bu5t1pMORjn9nBPhuOMH1xXD2Esv8ARzAfeEz7vj936VNtW0K2uwouYIptpyO8RXx6ZFER/jPj2GwIhiBuLt+SQR+0c+G8LzHnjrUUm4L1bVfb1C6Fuh5iBAWwD4EKQAfi1WHw9wxb2HefZk2iR95yS2DjGATzx7s8qd3cKCT0AJPoOdBkTUrPuJZIs52OyZ6Z2nGalvBHD2pd0b7TTgq5TaGAaQLgn2T7LDJIwSOhqK6zcd5cTP8ApSyEehY4+laB7FiP6Igx+ncZ9e/k/liil7P+PBfloLlO5vI87oyCu7HUgHmD5ipxUO414KW7P2m2zFfRDMUiHbvZQdqyea58evvxkU33dpr0+0Ca1tRtG4oN7E+P3kOD6Y9aInGpyskMrxjLrG7KOuWCkgY9aorsq4ivJdTVWlklWXeZQ5LDABO79XB9PLxrl7StPvrFolub6W4Eis333CqQeYC7sVH+DtWvLWfdp4ZpMe0ip3m5F5kMuM49450VqmioDwZ2n298yxTD7PcHltY+wzeSMfH9U8/Wp3LKEBZiFUDJJOAAPM0R91WHar2gzadNHb2oUOUWZncbhtZmUKB5+wcn0rq1/tesrcssIe5ceMeAmf2z19QDVOca8Uvqlx38iLHtQRqq88KCzDcx+8csfIe6g0jwrqb3dpBPIux5EDFfI/7Hr8ad6gPZTxmL+AQycp4VUN0AdByVlA6eRFT6gKKKKAooooCiiigKivFfHlppw/rH3yHOI4/abl5+Cj1p24mMotLj7N/xu5k7v9vadv1rNEPD8s1m91GqlYWYTHJEgJ57nB6+PvoG7V9Qa5nlmkOWkdmOfeeQ+A5VIuDuOb6x/q7cmePm3cuGcADm2wg5T4ZHuqJ1M+x1satb+8TD/wBpz/KirQ0Htbsp4mac/Z5FBJjc5DEDpGw+95YwD7qhGhaLNxHfSXV0WS2U4A6YXqsaeXLmT7/TFra1wNY3ee+t03EY3oNjD0K08aXpyW0SRQjaiDAHU/E+Joigu2TRILO7iW2URhoFJRegKkqD6kDn507fk/oPtNyfzhCAPQuCfwFNXbcr/wBJsW+6Yo9npjnj45r37CZiuoso6NA4PwKty+IorQNIaWkNEZx7WLRn1iVBgtIYQv7yIqinHsTYwanLE/JzHLGR+tG3tA+hU108XQmfiaJF54mtCf2UVJH/AIQa+rK3+x8UMOgeZ3BPj9oTe2P3nYfCirypaQUtEIazrr+im/1u+iDEY7x92PGOFDj6Y+FaLqo+ALUT6xqsh5gNJGD5EuUP0FB9fk8tm2uuf98px/6a1bNVX2GoIjqEPTZcED0X2B+FWoKBaaeK7sQWdzI3RYXJ54/NI6/GnaoB226h3OmOoODK6J6rnLj/AAg0FQaJwh32l3N6zEdyVCKOjBcByficfumrb7DCDpgxnImlz5Z3ZGPLliujQtB7rQe4Ye01s7sP12Uv+OKauwCXNlOp6rcn5GOP+YNBaFFFFBSn5QVyDLax+IR3+DHaP8tfP5PoTvbokf1myPafJMncPnt+VNvanbNe619nj+9sjQZ5gewXb5DNd/YBB/aLpv0Y1X5tn/TQWFxjwBa6kCzL3U/hNHybP6w/O9Tz99RxuAr++URaneEQREKqQj/jIPzpOf3vXp5VaNFBX3FfCVrZ6VdLbQopEWd5AaQ4IJy55+Hp5VnmtB9tuti3se5B9u4baB5IpDMfwHxrPoosSKGK60aS0ux7JkQyIM/eTI3I494I+YPhWjTrafY/tYxt7nvuZwPu5xn15VXHavprz2VisFvJIyohDoNwVe7A2kDmc/yqN3faBdWtuljNZxoixKmyUsWZMciR4ZohpftN1Iz999oxzyItq91j9Er1I9+c+8VevAXEZ1KzSdlCPlkdRnG5TzxnwIIPxrPXDF1EZZYpwkaXKGISFdwgZmBRh+qCAD7q0pw5o0VjbxwQ/dQdfFieZY+8nnRTpRVCdpPaBdC+kjs7hooosJ/V7CHfqxyQc9cfA1YvZPxNLqNmXuMGSOQxFgMb8KrA488Ng+8URNaWkooFqp+1uzSwsphbDZ9suVaXBPPC88DoAdvP1NWxUG7Y9LNxpsjKMtEVlHop9rHwoM5U68K62bC7iuVXeYycrnGQylWGfPBNNNLRWttC1aO8gjngOUcZGeRHgQR4EHlXfUG7GUYaZHuGPbkwMYOM+PmffU5oilfygrPElrN5o8f+E7v9VR7sYBXVYgcj2Jcg/wDTJqS/lEXPK1jHUCV/mAB+FcnC1r9n4lMXgveKPT7PkfT8aKvKkNLSGiKa4Sh7/iW7kb+5M5B9CIR/CTXV2uwfZb/T79cDEixsTyGUbev0L/KptbcHRw373sMkkbyA97GCpjkyPEMCQc4PIjmPIkU/3lokyMkqK6MCGVwGBB5EEHwoPSKQMAVIIIyCDkEeBBHhX3XNYWUdvGscKLHGowqqMAD3CumgQ1XvZRYskmqStjD384GCD9yRyf8AMKsI18RQqudqhckscADJPUnHj76CAcD6e1vq2qKcBW7qVACM7X3cyPAZBqwhXmIFDFwo3EAFsDcQOgJ8R7q9BQLVe9rOjyXrafCgYqboFyEYqqBGyXYDA8ufnVhUhoPhYgFC49kDbj3YxVa9jNkbdtRiZlJjujGQDzyo6+h8PQ1ZuK844FUkqoBY5JAAyfM+ZoPUUUlfMrhQSegBJ8eQ50FO6Fbifia538+7WZh7uSRj6OfnXv2Bx7Tfg8mDxAjyx3g/EGnXs90l31HUL9lZYpXKwl1KF1Jyx2tzxyHyNc3ZFbFL3VwRyW5KZ8MiSX+X40FpUUUUGeu2HVmvdSFvENwi2wqo6tKx9r45IX92o7fcPdzqX2Lfu2yxRlgMZLqjNge4sR8Kk/Z7afa9dkkb2hG80xzz5glVJ9+WB+FfOvjbxOc8/wC1W7fOGJqKvlWSFVUsFAAVdxAzgYFZ17Yv/FZvH2Y/8tR7iPW5b24kmlkZ9ztsyeSx5OwKvQALj8evOm6SQtzYknHUnJx8aBz0fh24vI55IE3LAgd/PBzyUeJwCceQNW/2K8Xtcxm0nbc8S5jY9Wj6bT5lfw9K4fyfJwUvI/Jom9dwYH/L9ainaTwrJpVy00DGOCZ2EfdsVKbly6HH5vXA8uXhQNHH+jxWl3IsVws5Z5HZUTaIizFgpbcQx5+HlVw9iGoRy6cEjQI0MjI/67EB93xDD5Vnqrm/J6U7bw/m7oh+8ASfoVoLhopKWiEpo4tvY4LK4km+4InzyznIIHL1NPFcGt6Yt1BLBIMrIjKfiOX1oMjKOQr6r2vrRoZHicEMjMhyMHKnHT/71rxo00d2dcfRakgjfEdyoG5M8nx+cn+3hU3zWQdPvXt5Uliba6MGUjzFaR4C43i1OPwSdR7cf+pfNfwoyifbRokklxZ3AR5IUKpKI1LsqiTcxwOZyuflUj1HhJbq5i1Kxl7m42g5ZCyyeyFHeKcEex7Jxg9KmtLQeduGCrvILYG4qMAnHPA8s160UUBTfr2rx2UDzznEaDJ8SfAADxJPIU4VW3bvfBLBYueZZkHLphPb5/Kg5tD7ZYZ7gRSwNCjsFRywbBJwN4HTmfDNWiDWSeH9Pa5uYIU5s8ij4A5J+ABrWkKbQB5AD5Cg+6KKKAooooCiiigKKKSgqrtK7T5LK5+zWaoXjwZWlUsMsoZVUBhzwQSfeOvPEu4C4uTVLfvANkiELInk3XIPiDVJdr1m0Wq3BYcpO6kQ+a90iH+JGqwuwXSTHbSztj+tfC/soMHPxoLSxXBo+jw2iFLdNqs7SNzLFnbqzMTkk135paApn4n1g2kJZYpZmbKqsK7juI5ZPQc/E08UmKCtOxvhea0FzPdRtFJK4VVbG4IMsTy8y38IqH63EDxQ2SNouLdmJOAALeEtzq87+5WGN5HZUVVJLP8AdGPP3VlLiLUmurqeaRg7O59tRtDKuEUhfAbVHKiu7jW2tIr1lsGD22EPstuGee5VbyHKmFupx0zy9KSgmirv7AdIKW89y3964jT9mLOSD72Yj9ym38oLUcva24PQPKw8icIn03/Ko/w1xRfaEQlxFIbZhkI4wmXBcGOQcsnOSM+fSovxRxBJqNw1xNjcQFCjoiDJCj3ZJ+dENRrS/ZRpAtdNgwMPKvfP57pOeD6DA+FZqjhMjBF6uwQerEKPqa17YQiONFAwFRVx6ChXRRRRRBRRRQZ57b9LEOoCRek0Yfl+kp2n4mq/qy+3qbN9Eufuw9PLLE1WlFfUKbmVc4ywGT4ZOMmpHrnDd7pEqyHKgHMdxETsPlhvDPkajJrVPDMyXlhAXVXR4UDKwDA4GDkH0oK+4L7YFYCLUxtPQToOTf8AUQDkfeOXuFWxaXaTIrxMrowyrKQQR7iKq7ifsZjlcPYSCDJ9qOTcyAfqHqPQ59fCoxFw5rekzKLTvJFB9nuyZIWBP50Z+719xoi/iwHXlTNfcWWUGe9uoVI6jvFLD90c6pfVuHtevpGFwJWGehdY4vgq4XHv5mvqy7Gb5xmR4Ij5MzP/AJQRQWHqPa3p0Q9h5Jj5RxkfV9oqs+0XtCTVY1iW2MeyTesjSbj0IxsC8s58zT0OxCbxuo/8DVXfEuhyWFzJbzY3Jghh0dSMqy+4/iCPCil4Y1xrC5S4jVXZM+y+cHPXp0NXlwz2sWV1hZybaQ9RIcpn3SdMftAVniurTtMmuXKW8bSuFLFUGTtGATjy5j50Guo5AwBUgg8wRzB+NfdZW0/W7/TTiOSeDB5owJTPj7Dgrn61YXDnbWeS38H/AKsH4mJj+DH0oi56KaNB4ltb5d1rMkmOoBwy/tIeY+NO2aBaK49S1SG2QvcSJEo8XYKPrVccQ9tFvHlbKJ52/Tf+qj+o3H5YPnQWkWx1qv8AiftYs7RmSENcyD/lkCMHyMhzz9AaqDiTj++vwVml2Rn+6hBjQ/tcyzfE491RcUXEh4z4sm1SVZJlRAgKoiA4UE5OSeZPIf7CnDg/tEutNXu0CSw5J7tx0J5khhz+HSoeKKDQnC3axaXWFuP7LJ+ucxn0kwMfvAVP4ZlcAoQwIyCCCCD7xWU7Phi8mjEsVtK8R6Oq5Bxy5Gltbq+sjiJrmDHMhe8VfiPun40Gr6b9c1qGyiaW5cIg8+rHyUeJ91UZofbHewKVuFjuhg4Y4icH3silSB5bR606aBwZfa0e/wBUnmWBsvGu4Zy3TZHjaqgeOMmiGDifiu812cQW6P3Rb2IE8cfnSN09/PkKh+p2Rt5pIXKlo3aNipJXch2tgn3gitPcK8KW2mRFYF9ojLytgu+P0m8B7hyFZg1C472aWT9OSR/i7Fj+NFjwr6MR2hsHaSQD4EjrilgxuXd93cu79nIz9Ksrjewa/e1tdNtJY44hs3PGY490gznnzwBzJIyaC1OFCh0qzafDKLOB2LgEcolJJzWatavRcXE0qgKryOyqAAFTJ2DA8lxWg+0OM2miyxxH7kMUOf1NyRt/Dms30IlfZjoZvNQhGCUiYTOfABDlefgS2PXBrTdV32IaN3Fh3zDDTsX/AHB7K49cZxVi0QUUUUCUtFFBQvb3bbb2F/04fltbFVnV89s3CEt7Glxbje8KsGjH3mTr7PmR5eNUhqunSWsrQzrtkXG4ZzjIBHT3EUWOWr17A9QZ7SaFjyil9nnzw4DH4ZqkJrV0RHZSEk3bCejbSA2PQkfOpx2Kav3GoCMn2Z0KY83X2l+m6g0PijFFLRCYoxS0UCGqQ/KBRPtFoRjeY5A3ntDJsz8S/wBavCs5dtN53mqyL/yo4o/mve//ACfhQiDVZXYKB9ulz97uDj03Ln+VVrU17HL4Q6pEDgd6kkXP3gP/AKKLWibuyjmXbKiSL5OoYfWoLrvZHY3GTCGt3/8ALOV/wNVgiloijoOyG+tphJa3UasoJWQbkbPgpHjn5e6vK/4r1+2BgljYsTgSCHex/ZZPZ+Yq9cUYoMyx8L6pqW2Vo5pcsUDTHbt8+T4KrnyFTHROxN2AN5cBf1IRu+BZv5VdIFLQQ3SOzLTrbBEPesOe6Ulzn06VVPbZpyW+oL3SqivBG+FAUZBZOg/YrQ9Z37bb0S6myjn3UUcfxIMh/wA9FQGvewtDPLHEv3pHVAfLcQM/DOfhXhTvwgcX1r/14/xoNR6Rpy20EUMYwkaKgH7IxXVJGGGGAI8iMj5GvuiiGC+4MsJ2DS2sLMOYO3b09y4FPqIAAByAAAA5AAV9UUDDxzdNDp906nDCF8HyJGOXv51latG9s953elyj/mPHH/Fu/BaznRYdOFtJN7dwwL+e4yT0Cjm30GPjWr4o9qhR0AAHoBiqQ7BNF3zzXTdI17tf2n5n6AVeLDIPPHv8qIiPaw4XSrrPkg+JkQD6ms1wQ94yoOrMq/4iB/Ork464V1L7PcNNqIktkBk2MhUsF9pVODgnpz88cqrbgG177UbRMZHfKT6DmTRWndKsxBDFEoACIq8vcMGuukpaIKKKKAopKWgTFZm7WP8AxW69U/7aVpqs0drse3Vrn390fnEhoJNqGgCbhq3mUe3Bvmz+qZGWTJ8tvP1UVXHD1yYrq3dc5WaI8vIuAR8QSPjV1aQUbhwQd4okktZlVdwySxc4A86pHRCPtNtnp9og+XepRWukbIB86+qQUtEFFFFAhrMvavHt1a7ywbLRn0zDHgH4YrTVZt7Ykxq1x7xEf/aQfyoId3ZxuwducZwcZ8s+dPHBKFtQswGCH7REcnyDAkfEAr8asPRtBMnDMuR7RL3CY8drZX8DVa8KNi+syP8A8q2HzmQfzorWVLRRRBRRRQFFFFB43U4jRnb7qqWPooyfwrJWs37XM8sz/ekkZz8Tnl7q1FxjeCCxupG6CFx/iG0fU1lEUWCu7QWxdWxHL+0QfLvUzXVd8NXMVrHdyR7YJCAjZGTnJB29cHHX0rs7OLFJ9StUkGV37iPMoCw+oB+FBqOikFLRBRRRQVj2+N/YYh53APyRv96oerp/KDucRWkf6Tysf3QoH+Y1SuaLF5/k/wA2bW4X9GYfVc1abZwcdfDPIZ9aqb8nv/gXf/Wj/wC3VtURUHHV7rV1G9r9gVI3OC8LGXcoORh+QAOOYIz6Vw9i/Cs0V5JNcxPF3SFFDqVyz8jjPUYB51dmKMUC0UUUBRRRQJS0lLQFVD2o8CXN/fxPaoNjxqskjEBUZSRk88n2cdB4Vb1Jigrrh7smtrN++LvPKqsE3hQFYqRkADn15ZqhEjMEgU9YpMH1jbB+orYFUprPZJPPqMhjKpaSP3hkJG4b8l1VMHLZ88D2vdRVkadxpZSyRQR3CPK4wFXJOQu4+HkD8qkeaiXCXZ5Z6a3eRB5JcY7yVtzAHrgABV+AqXUQUUUUCGsz9rFwZdWusc9rRxr8Ikz/ABE1pg1l9oftmsuhP/F1CQZ9xnbH0FBoLRdLCabHABj+zBcHwLJz+prNnDsey/tV/RvLdf8ADOg/lWscVle2gMeqxoeo1CIf/wBCmg1TRSUtAUUUUBRRRQQLtrvO70xwP7yREx5gnJ/AVQOi6c11cRQJ1kkVM9cZOCfQDn8Ktn8oK/5WsA6kvIfePuj61Huw3S++vzKR7MMZbP67+yPpu+VFWR2s6Wp0iVIxgQiJlH6KxMuf4Riqe7K5tuq2v6zsv8DH+VaG4rsu/srmL9OGRfmprM3BFzsvrR//ADk/i9n/AFURq+iiigK4tY1NbWF5pAxSMbmCLubHiQvjXbSFaDOnaxxdDqcsBtixiSM82Xad7E5+gWu/hvsu+26aLlXZZ2EjRpyCOAdqbiRkAlScjwYVa2q8A2FyyF7eMbX3kIqpvPk5AyVzzxnnjnmpHDCqKFQBVUAAAYAA5AAeVBFezbhJtLtikjBpXbe5XoDjAA88edS6kxS0BRRRQFFFFAUUUUCUtJS0BRRRQFJilooExS0UUBRRRQIaz12caJK+snvEOYJZXlJ6KwLYz6np7jWhjXNb6fHG8kiIFeUqZGHVyo2rn0HKg6KzFxfN9l1iaQrkRXaTbem4I6yYB8M4xmtOmolqHAFtPfLeyDcwHtRsAUdgMKxHu8vGgk1hciaNJACA6K4DciAwBwR5866KQUtAUUUUBSM2KWmfi3S2u7SeCN9jyRlQ3kT548KCiO2XUxPqThTlYkWMe5sZb6mrM7EtF+z2AlYYe4Yyc+vdj2Y/gQN379Upp/DUj3yWLqVfvRG4H5qjm5B/ZBIPpWqbaBY0VEGFVQoA6AAYAFFeOqT93DK+0ttRm2jqcA8hWUtGlzd27AbQbmEhRzwDMpwD7ula3K1VjdnLLrS3CRr9kz3vIgbZQOm3yzzoi1KKKKAooooCiiigKKKKAooooCiiigKKKKBKWkpaAooooCiiigKKKKAooooCiiigKKKKAooooCiiigKQilooG/8AoS37/wC090nf4297tG7HlmnCiigKMUUUBRRRQFFFFAUUUUBRRRQFFFFAUUUUBRRR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4054" name="Picture 22" descr="https://encrypted-tbn3.gstatic.com/images?q=tbn:ANd9GcRjWTagDrjq4uoePcnNJoUX8nNp06WFUTJCCETbA-s7dGBlHolEtA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476656" y="4509120"/>
            <a:ext cx="2143125" cy="2143125"/>
          </a:xfrm>
          <a:prstGeom prst="rect">
            <a:avLst/>
          </a:prstGeom>
          <a:noFill/>
        </p:spPr>
      </p:pic>
      <p:pic>
        <p:nvPicPr>
          <p:cNvPr id="14" name="Picture 18" descr="https://encrypted-tbn2.gstatic.com/images?q=tbn:ANd9GcQk4Qv8p8TLcpXZ2V74mr95TmcByxcBlvOnO643UvjgWqC5-GEW9w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12160" y="4326445"/>
            <a:ext cx="3379756" cy="2531555"/>
          </a:xfrm>
          <a:prstGeom prst="rect">
            <a:avLst/>
          </a:prstGeom>
          <a:noFill/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940152" y="1124744"/>
            <a:ext cx="4286849" cy="28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584500"/>
            <a:ext cx="9144000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</a:rPr>
              <a:t>                                                       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</a:rPr>
              <a:t>Уровень В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b="1" dirty="0" smtClean="0">
              <a:latin typeface="Arial" pitchFamily="34" charset="0"/>
              <a:ea typeface="Arial Unicode MS" pitchFamily="34" charset="-128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</a:rPr>
              <a:t>Афферентный синтез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</a:rPr>
              <a:t>объединяет всю телесную чувствительность и сигнальное восприятие зрения и слуха, обоняния.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</a:rPr>
              <a:t>Эфферентный ответ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</a:rPr>
              <a:t>– простраивание двигательных автоматизмов (врожденных и приобретенных пожизненно).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Уровень В - </a:t>
            </a:r>
            <a:br>
              <a:rPr lang="ru-RU" b="1" dirty="0" smtClean="0"/>
            </a:br>
            <a:r>
              <a:rPr lang="ru-RU" sz="3100" b="1" dirty="0" smtClean="0"/>
              <a:t>большие диагонали – </a:t>
            </a:r>
            <a:r>
              <a:rPr lang="ru-RU" sz="3100" b="1" dirty="0" err="1" smtClean="0"/>
              <a:t>реципрокность</a:t>
            </a:r>
            <a:r>
              <a:rPr lang="ru-RU" sz="3100" b="1" dirty="0" smtClean="0"/>
              <a:t> в движениях</a:t>
            </a:r>
            <a:endParaRPr lang="ru-RU" sz="3100" dirty="0"/>
          </a:p>
        </p:txBody>
      </p:sp>
      <p:pic>
        <p:nvPicPr>
          <p:cNvPr id="1026" name="Picture 2" descr="C:\Users\Мама\Desktop\2014-10-18 В\В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2513519" cy="3367369"/>
          </a:xfrm>
          <a:prstGeom prst="rect">
            <a:avLst/>
          </a:prstGeom>
          <a:noFill/>
        </p:spPr>
      </p:pic>
      <p:pic>
        <p:nvPicPr>
          <p:cNvPr id="5" name="irc_mi" descr="http://ic.pics.livejournal.com/antonmezentsev/19483933/66441/66441_original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789040"/>
            <a:ext cx="2838196" cy="1856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://upload.wikimedia.org/wikipedia/commons/thumb/6/69/Human_anatomy_ru_2.jpg/300px-Human_anatomy_ru_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348880"/>
            <a:ext cx="1704314" cy="3643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rc_mi" descr="http://img0.liveinternet.ru/images/attach/c/2/68/742/68742477_prodct_thumb.jpg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556792"/>
            <a:ext cx="2485644" cy="1649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Уровень В – движение: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ритмичны - </a:t>
            </a:r>
            <a:r>
              <a:rPr lang="ru-RU" sz="3600" i="1" dirty="0" smtClean="0"/>
              <a:t>доставляют огромное удовольствие.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3886200"/>
            <a:ext cx="2227263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4191000"/>
            <a:ext cx="4098925" cy="307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47800"/>
            <a:ext cx="3635375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1628800"/>
            <a:ext cx="277177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Сосание, чесание</a:t>
            </a:r>
            <a:endParaRPr lang="ru-RU" b="1" dirty="0"/>
          </a:p>
        </p:txBody>
      </p:sp>
      <p:pic>
        <p:nvPicPr>
          <p:cNvPr id="4" name="Содержимое 3" descr="http://www.goodhealthynews.net/wp-content/uploads/2017/02/thumbn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3857625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static3.depositphotos.com/1006233/214/i/950/depositphotos_2147521-stock-photo-women-sucking-lollip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980728"/>
            <a:ext cx="2825782" cy="1892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rrakkm.info/uploads/dictionaries/1497431212_198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3717032"/>
            <a:ext cx="3810000" cy="2541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app.yuterra.life/upload/blogs/23/6b/236bd19be9bd695484c80a1a971c5696_RSZ_690.jpe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61048"/>
            <a:ext cx="3664363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www.completefitnessdesign.com/wp-content/uploads/2016/05/smoking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2636912"/>
            <a:ext cx="284226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Высшие автоматизмы - привычки</a:t>
            </a:r>
            <a:endParaRPr lang="ru-RU" b="1" dirty="0"/>
          </a:p>
        </p:txBody>
      </p:sp>
      <p:pic>
        <p:nvPicPr>
          <p:cNvPr id="4" name="Содержимое 3" descr="https://img2.labirint.ru/books/265658/scrn_big_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8680" y="1600200"/>
            <a:ext cx="590664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i="1" smtClean="0"/>
              <a:t/>
            </a:r>
            <a:br>
              <a:rPr lang="ru-RU" sz="2800" b="1" i="1" smtClean="0"/>
            </a:br>
            <a:r>
              <a:rPr lang="ru-RU" sz="4000" b="1" smtClean="0"/>
              <a:t>УРОВЕНЬ В - содвижение</a:t>
            </a:r>
          </a:p>
        </p:txBody>
      </p:sp>
      <p:pic>
        <p:nvPicPr>
          <p:cNvPr id="11267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700808"/>
            <a:ext cx="4556125" cy="2765425"/>
          </a:xfrm>
          <a:noFill/>
        </p:spPr>
      </p:pic>
      <p:pic>
        <p:nvPicPr>
          <p:cNvPr id="1127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4653136"/>
            <a:ext cx="2386013" cy="238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844824"/>
            <a:ext cx="275272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pPr eaLnBrk="1" hangingPunct="1"/>
            <a:r>
              <a:rPr lang="ru-RU" sz="3600" b="1" dirty="0" smtClean="0"/>
              <a:t>УРОВЕНЬ С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980728"/>
            <a:ext cx="8229600" cy="568863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b="1" dirty="0" smtClean="0"/>
              <a:t>- Восприятие реальные цели в реальном</a:t>
            </a:r>
          </a:p>
          <a:p>
            <a:pPr eaLnBrk="1" hangingPunct="1">
              <a:buFontTx/>
              <a:buNone/>
            </a:pPr>
            <a:r>
              <a:rPr lang="ru-RU" sz="2400" b="1" dirty="0" smtClean="0"/>
              <a:t>пространстве, </a:t>
            </a:r>
          </a:p>
          <a:p>
            <a:pPr eaLnBrk="1" hangingPunct="1">
              <a:buFontTx/>
              <a:buNone/>
            </a:pPr>
            <a:r>
              <a:rPr lang="ru-RU" sz="2400" b="1" dirty="0" smtClean="0"/>
              <a:t>- Владение движениями в пространстве  </a:t>
            </a:r>
          </a:p>
          <a:p>
            <a:pPr>
              <a:buNone/>
            </a:pPr>
            <a:endParaRPr lang="ru-RU" sz="2800" b="1" dirty="0" smtClean="0"/>
          </a:p>
          <a:p>
            <a:pPr>
              <a:buNone/>
            </a:pPr>
            <a:r>
              <a:rPr lang="ru-RU" sz="2800" b="1" dirty="0" smtClean="0"/>
              <a:t>Уровень С – основа</a:t>
            </a:r>
          </a:p>
          <a:p>
            <a:pPr>
              <a:buNone/>
            </a:pPr>
            <a:r>
              <a:rPr lang="ru-RU" sz="2800" b="1" dirty="0" smtClean="0"/>
              <a:t> целостного сознания человека</a:t>
            </a:r>
            <a:endParaRPr lang="ru-RU" sz="2800" dirty="0" smtClean="0"/>
          </a:p>
          <a:p>
            <a:pPr eaLnBrk="1" hangingPunct="1">
              <a:buFontTx/>
              <a:buNone/>
            </a:pPr>
            <a:endParaRPr lang="ru-RU" sz="2800" dirty="0" smtClean="0"/>
          </a:p>
        </p:txBody>
      </p:sp>
      <p:pic>
        <p:nvPicPr>
          <p:cNvPr id="16388" name="Picture 7" descr="15  труба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5085184"/>
            <a:ext cx="2911475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9" descr="19 мяч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509120"/>
            <a:ext cx="221932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beautyglamnow.com/wp-content/uploads/2013/11/green-apple-600x484.jpg"/>
          <p:cNvPicPr>
            <a:picLocks noChangeAspect="1"/>
          </p:cNvPicPr>
          <p:nvPr/>
        </p:nvPicPr>
        <p:blipFill>
          <a:blip r:embed="rId4" cstate="print"/>
          <a:srcRect l="5669"/>
          <a:stretch>
            <a:fillRect/>
          </a:stretch>
        </p:blipFill>
        <p:spPr bwMode="auto">
          <a:xfrm>
            <a:off x="5855484" y="1484784"/>
            <a:ext cx="3288516" cy="2812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/>
          </a:bodyPr>
          <a:lstStyle/>
          <a:p>
            <a:r>
              <a:rPr lang="ru-RU" b="1" dirty="0" smtClean="0"/>
              <a:t>ДЛЯ РАСПРОСТРАНЕНИЯ ВОЛНЫ ТРЕБУЕТСЯ УПРУГАЯ СРЕДА</a:t>
            </a:r>
            <a:endParaRPr lang="ru-RU" b="1" dirty="0"/>
          </a:p>
        </p:txBody>
      </p:sp>
      <p:pic>
        <p:nvPicPr>
          <p:cNvPr id="4" name="Содержимое 3" descr="http://images.myshared.ru/9/931195/slide_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348880"/>
            <a:ext cx="8229600" cy="3353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endParaRPr lang="ru-RU" sz="280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"/>
            <a:ext cx="8229600" cy="6400800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/>
              <a:t>                   </a:t>
            </a:r>
            <a:r>
              <a:rPr lang="ru-RU" sz="3600" b="1" dirty="0" smtClean="0"/>
              <a:t>Уровень С –</a:t>
            </a:r>
            <a:r>
              <a:rPr lang="ru-RU" sz="2800" dirty="0" smtClean="0"/>
              <a:t>движение четко  «привязано» к окружающему внешнему миру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1752600"/>
            <a:ext cx="3573463" cy="237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15  труба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67200" y="2133600"/>
            <a:ext cx="4224338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2000" y="4648200"/>
            <a:ext cx="258127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33800" y="3657600"/>
            <a:ext cx="3328988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Уровень С - </a:t>
            </a:r>
            <a:br>
              <a:rPr lang="ru-RU" b="1" dirty="0" smtClean="0"/>
            </a:br>
            <a:r>
              <a:rPr lang="ru-RU" b="1" dirty="0" smtClean="0"/>
              <a:t>«</a:t>
            </a:r>
            <a:r>
              <a:rPr lang="ru-RU" sz="3600" b="1" dirty="0" err="1" smtClean="0"/>
              <a:t>Головоног</a:t>
            </a:r>
            <a:r>
              <a:rPr lang="ru-RU" sz="3600" b="1" dirty="0" smtClean="0"/>
              <a:t>» - напряжение дистальных отделов тела </a:t>
            </a:r>
            <a:endParaRPr lang="ru-RU" sz="3600" dirty="0"/>
          </a:p>
        </p:txBody>
      </p:sp>
      <p:pic>
        <p:nvPicPr>
          <p:cNvPr id="4" name="irc_mi" descr="http://static4.depositphotos.com/1006748/286/i/950/depositphotos_2861540-Vitruvian-man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03904"/>
            <a:ext cx="3121152" cy="3054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encrypted-tbn1.gstatic.com/images?q=tbn:ANd9GcTKoMqAYKvaTVXoZI9CimvE3A-F5YlwNvSJw55Zs2m3pp4vGLo1xw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39952" y="3501008"/>
            <a:ext cx="3031236" cy="3127248"/>
          </a:xfrm>
          <a:prstGeom prst="rect">
            <a:avLst/>
          </a:prstGeom>
          <a:noFill/>
        </p:spPr>
      </p:pic>
      <p:pic>
        <p:nvPicPr>
          <p:cNvPr id="6" name="Рисунок 5" descr="﻿— * * áftM • *a:,&amp;kcy;&amp;ocy;&amp;tcy;&amp;iocy;&amp;ncy;&amp;ocy;&amp;kcy;,&amp;zhcy;&amp;icy;&amp;vcy;&amp;ncy;&amp;ocy;&amp;scy;&amp;tcy;&amp;softcy;,&amp;pcy;&amp;iecy;&amp;scy;&amp;ocy;&amp;chcy;&amp;ncy;&amp;icy;&amp;tscy;&amp;acy;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1196752"/>
            <a:ext cx="1934572" cy="2080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Мама\Desktop\2014-10-18 С\С 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124744"/>
            <a:ext cx="2241560" cy="27080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Резонанс тела - запечатление и подражание</a:t>
            </a:r>
            <a:endParaRPr lang="ru-RU" b="1" dirty="0"/>
          </a:p>
        </p:txBody>
      </p:sp>
      <p:pic>
        <p:nvPicPr>
          <p:cNvPr id="4" name="Содержимое 3" descr="http://cs629401.vk.me/v629401698/272a2/j8fyAUz9-H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861048"/>
            <a:ext cx="3797046" cy="260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motivators.ru/sites/default/files/imagecache/main-motivator/motivator-38276.jpg"/>
          <p:cNvPicPr>
            <a:picLocks noChangeAspect="1"/>
          </p:cNvPicPr>
          <p:nvPr/>
        </p:nvPicPr>
        <p:blipFill>
          <a:blip r:embed="rId3" cstate="print"/>
          <a:srcRect b="15541"/>
          <a:stretch>
            <a:fillRect/>
          </a:stretch>
        </p:blipFill>
        <p:spPr bwMode="auto">
          <a:xfrm>
            <a:off x="4355976" y="3580901"/>
            <a:ext cx="4109847" cy="3277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yandex.ru/collections/picture/cards/583369df48af7d159ad9d659/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233" y="1412776"/>
            <a:ext cx="2301767" cy="189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mamaexpert.ru/files/articles/32590313_%D0%BD%D0%BE%D0%B2%D1%8B%D0%B9%20%D1%80%D0%B0%D0%B7%D0%BC%D0%B5%D1%80_0.jpg?itok=z4RwCXs-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1340768"/>
            <a:ext cx="3193085" cy="2128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Усвоение ритма</a:t>
            </a:r>
            <a:endParaRPr lang="ru-RU" b="1" dirty="0"/>
          </a:p>
        </p:txBody>
      </p:sp>
      <p:pic>
        <p:nvPicPr>
          <p:cNvPr id="4" name="Содержимое 3" descr="http://health-family.ru/upload/medialibrary/1cd/1cdee2201ebaa99f4f460d3f076ac57d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3410" y="1600200"/>
            <a:ext cx="677717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Диагностика - </a:t>
            </a:r>
            <a:br>
              <a:rPr lang="ru-RU" b="1" dirty="0" smtClean="0"/>
            </a:br>
            <a:r>
              <a:rPr lang="ru-RU" b="1" dirty="0" smtClean="0"/>
              <a:t>глубокая чувствительность, вибрационная чувствительность</a:t>
            </a:r>
            <a:endParaRPr lang="ru-RU" dirty="0"/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772816"/>
            <a:ext cx="339220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60000">
            <a:off x="2200774" y="2404914"/>
            <a:ext cx="4064413" cy="299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Содержимое 3" descr="http://meduk.net.ua/wp-content/uploads/diabet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077072"/>
            <a:ext cx="3113532" cy="2391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Усвоение ритма</a:t>
            </a:r>
            <a:endParaRPr lang="ru-RU" b="1" dirty="0"/>
          </a:p>
        </p:txBody>
      </p:sp>
      <p:pic>
        <p:nvPicPr>
          <p:cNvPr id="4" name="Содержимое 3" descr="http://astreyafamily.ru/post/1355939767_0954a4_0b7da3492aece3a699126107e1787b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68760"/>
            <a:ext cx="4375404" cy="303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marypop.ru/wp-content/uploads/dancin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996952"/>
            <a:ext cx="3810000" cy="3223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8991600" cy="6400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smtClean="0"/>
              <a:t>Уровень С – общение: </a:t>
            </a:r>
            <a:r>
              <a:rPr lang="ru-RU" smtClean="0"/>
              <a:t> </a:t>
            </a:r>
          </a:p>
          <a:p>
            <a:pPr eaLnBrk="1" hangingPunct="1">
              <a:buFontTx/>
              <a:buNone/>
            </a:pPr>
            <a:r>
              <a:rPr lang="ru-RU" sz="2400" b="1" smtClean="0"/>
              <a:t>– </a:t>
            </a:r>
            <a:r>
              <a:rPr lang="ru-RU" sz="2400" smtClean="0"/>
              <a:t>совнимание к общей цели</a:t>
            </a:r>
          </a:p>
          <a:p>
            <a:pPr eaLnBrk="1" hangingPunct="1">
              <a:buFontTx/>
              <a:buNone/>
            </a:pPr>
            <a:r>
              <a:rPr lang="ru-RU" sz="2400" smtClean="0"/>
              <a:t>- интонации звучания, мимика, жесты</a:t>
            </a:r>
          </a:p>
        </p:txBody>
      </p:sp>
      <p:pic>
        <p:nvPicPr>
          <p:cNvPr id="29699" name="Picture 4" descr="18 ладуш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1200"/>
            <a:ext cx="2779713" cy="270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5" descr="77099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685800"/>
            <a:ext cx="2752725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3962400"/>
            <a:ext cx="5059363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Чередование, диалог, пауза</a:t>
            </a:r>
            <a:endParaRPr lang="ru-RU" b="1" dirty="0"/>
          </a:p>
        </p:txBody>
      </p:sp>
      <p:pic>
        <p:nvPicPr>
          <p:cNvPr id="4" name="Содержимое 3" descr="http://www.matrony.ru/wp-content/uploads/puhuja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69"/>
            <a:ext cx="3840480" cy="2315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interfax.by/files/2016-12/1217531-151413-39x22124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140968"/>
            <a:ext cx="4686300" cy="316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Интонирование</a:t>
            </a:r>
            <a:endParaRPr lang="ru-RU" b="1" dirty="0"/>
          </a:p>
        </p:txBody>
      </p:sp>
      <p:pic>
        <p:nvPicPr>
          <p:cNvPr id="4" name="Содержимое 3" descr="http://bigslide.ru/images/33/32043/960/img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38583"/>
          <a:stretch>
            <a:fillRect/>
          </a:stretch>
        </p:blipFill>
        <p:spPr bwMode="auto">
          <a:xfrm>
            <a:off x="-396552" y="1268760"/>
            <a:ext cx="9997440" cy="460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6876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Уровень D – </a:t>
            </a:r>
            <a:br>
              <a:rPr lang="ru-RU" b="1" dirty="0" smtClean="0"/>
            </a:br>
            <a:r>
              <a:rPr lang="ru-RU" sz="4000" b="1" dirty="0" smtClean="0"/>
              <a:t>мягкость и текучесть тела </a:t>
            </a:r>
            <a:endParaRPr lang="ru-RU" sz="4000" dirty="0"/>
          </a:p>
        </p:txBody>
      </p:sp>
      <p:pic>
        <p:nvPicPr>
          <p:cNvPr id="4" name="irc_mi" descr="http://tnu.podelise.ru/pars_docs/refs/272/271928/271928_html_m7653da4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2481510" cy="1302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rc_mi" descr="http://www.roza.kg/Files/Image/ballet/232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96952"/>
            <a:ext cx="3171028" cy="2680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&amp;Gcy;&amp;iecy;&amp;bcy;&amp;acy;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764704"/>
            <a:ext cx="2074842" cy="2948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&amp;Gcy;&amp;acy;&amp;ncy;&amp;icy;&amp;mcy;&amp;iecy;&amp;dcy;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2708920"/>
            <a:ext cx="3775494" cy="386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rc_mi" descr="http://sight-touch.com/uploads/Photos/9933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9988" y="1702466"/>
            <a:ext cx="2724023" cy="3453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ru-RU" b="1" dirty="0" smtClean="0"/>
              <a:t>ТЕЛО ЧЕЛОВЕКА ПРОЗРАЧНО ДЛЯ ВОЛН</a:t>
            </a:r>
            <a:endParaRPr lang="ru-RU" b="1" dirty="0"/>
          </a:p>
        </p:txBody>
      </p:sp>
      <p:pic>
        <p:nvPicPr>
          <p:cNvPr id="4" name="Содержимое 3" descr="https://gigaom.com/wp-content/uploads/sites/1/2012/07/radio-waves-airwaves-spectrum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132856"/>
            <a:ext cx="639688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smtClean="0"/>
              <a:t>Уровень </a:t>
            </a:r>
            <a:r>
              <a:rPr lang="en-US" b="1" smtClean="0"/>
              <a:t>D</a:t>
            </a:r>
            <a:r>
              <a:rPr lang="ru-RU" b="1" smtClean="0"/>
              <a:t> – общение</a:t>
            </a:r>
          </a:p>
          <a:p>
            <a:pPr eaLnBrk="1" hangingPunct="1">
              <a:buFontTx/>
              <a:buNone/>
            </a:pPr>
            <a:r>
              <a:rPr lang="ru-RU" smtClean="0"/>
              <a:t>Общение внутри целостной ситуации. Знаки общения. </a:t>
            </a:r>
          </a:p>
        </p:txBody>
      </p:sp>
      <p:pic>
        <p:nvPicPr>
          <p:cNvPr id="38916" name="Picture 4" descr="081407a4b3bfdd14e7078677b5835e5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2209800"/>
            <a:ext cx="2105025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 descr="eb54f568946ac2ef81329b59ae3c7cb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752600"/>
            <a:ext cx="3292475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7" descr="081449e27f12b1854514e813890e56e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3657600"/>
            <a:ext cx="4149725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Мелодия</a:t>
            </a:r>
            <a:endParaRPr lang="ru-RU" b="1" dirty="0"/>
          </a:p>
        </p:txBody>
      </p:sp>
      <p:pic>
        <p:nvPicPr>
          <p:cNvPr id="4" name="Содержимое 3" descr="http://animal-store.ru/img/2015/050219/454329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8229600" cy="22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music-dummy.ucoz.ru/Noty/lastyearsnow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25144"/>
            <a:ext cx="8318182" cy="1195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b="1" dirty="0" smtClean="0"/>
              <a:t>Пауза на подумать, представить</a:t>
            </a:r>
            <a:endParaRPr lang="ru-RU" b="1" dirty="0"/>
          </a:p>
        </p:txBody>
      </p:sp>
      <p:pic>
        <p:nvPicPr>
          <p:cNvPr id="4" name="Содержимое 3" descr="http://gic5.mycdn.me/getImage?photoId=595137971120&amp;photoType=17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37209"/>
            <a:ext cx="3702177" cy="252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socialcrm2.ru/docs/upload/391-9876c9a3f300f29c8ee619765c1ad76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412776"/>
            <a:ext cx="44704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mizoka3.ru/uploads/images/6/b/5/6b570f9fa41f3cdeff009a8aa50f0bc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268760"/>
            <a:ext cx="3484626" cy="2448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guitarvideos.ru/images/guitarvideos21/guitarvideos21-305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4581128"/>
            <a:ext cx="4572000" cy="169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/>
              <a:t>Уровень </a:t>
            </a:r>
            <a:r>
              <a:rPr lang="en-US" b="1" dirty="0" smtClean="0"/>
              <a:t>D - </a:t>
            </a:r>
            <a:r>
              <a:rPr lang="ru-RU" b="1" dirty="0" smtClean="0"/>
              <a:t>Роли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81200"/>
            <a:ext cx="1905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524000"/>
            <a:ext cx="151447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4267200"/>
            <a:ext cx="21431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426720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0" y="2362200"/>
            <a:ext cx="16764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-1" y="351794"/>
            <a:ext cx="8676457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</a:rPr>
              <a:t>               Группа уровней Е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Arial" pitchFamily="34" charset="0"/>
                <a:ea typeface="Arial Unicode MS" pitchFamily="34" charset="-128"/>
              </a:rPr>
              <a:t>основа абстрактного мышления и творчества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dirty="0" smtClean="0">
              <a:latin typeface="Arial" pitchFamily="34" charset="0"/>
              <a:ea typeface="Arial Unicode MS" pitchFamily="34" charset="-128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Picture 4" descr="DSCI06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700808"/>
            <a:ext cx="26924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1940-2387-thickbo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24944"/>
            <a:ext cx="4573588" cy="343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116586744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581128"/>
            <a:ext cx="2855913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Руки хирурга и музыканта</a:t>
            </a:r>
            <a:endParaRPr lang="ru-RU" b="1" dirty="0"/>
          </a:p>
        </p:txBody>
      </p:sp>
      <p:pic>
        <p:nvPicPr>
          <p:cNvPr id="4" name="Содержимое 3" descr="http://comstol.info/wp-content/uploads/2012/08/yud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3547872" cy="2850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g1.liveinternet.ru/images/attach/c/10/109/923/109923295_Z9PsKtjJbtSmM5RBloN0bVqXV7.jpg"/>
          <p:cNvPicPr>
            <a:picLocks noChangeAspect="1"/>
          </p:cNvPicPr>
          <p:nvPr/>
        </p:nvPicPr>
        <p:blipFill>
          <a:blip r:embed="rId3" cstate="print"/>
          <a:srcRect r="14764" b="17717"/>
          <a:stretch>
            <a:fillRect/>
          </a:stretch>
        </p:blipFill>
        <p:spPr bwMode="auto">
          <a:xfrm>
            <a:off x="5569161" y="4725144"/>
            <a:ext cx="3574839" cy="1725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prv0.lori-images.net/ruki-pianista-0005550720-preview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1412776"/>
            <a:ext cx="4592574" cy="22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susanin.udm.ru/upload/iblock/799/799ca366e7a74d19ddde02c6c88151a6.jpg"/>
          <p:cNvPicPr/>
          <p:nvPr/>
        </p:nvPicPr>
        <p:blipFill>
          <a:blip r:embed="rId5" cstate="print"/>
          <a:srcRect l="23622" b="26554"/>
          <a:stretch>
            <a:fillRect/>
          </a:stretch>
        </p:blipFill>
        <p:spPr bwMode="auto">
          <a:xfrm>
            <a:off x="0" y="4509120"/>
            <a:ext cx="4537204" cy="291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Геннадий Рождественский</a:t>
            </a:r>
            <a:endParaRPr lang="ru-RU" b="1" dirty="0"/>
          </a:p>
        </p:txBody>
      </p:sp>
      <p:pic>
        <p:nvPicPr>
          <p:cNvPr id="4" name="Содержимое 3" descr="http://cs14108.vk.me/c608627/v608627930/56b2/p4tUtinKLr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132856"/>
            <a:ext cx="8591296" cy="359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</a:t>
            </a:r>
          </a:p>
          <a:p>
            <a:r>
              <a:rPr lang="ru-RU" sz="4400" b="1" dirty="0" smtClean="0"/>
              <a:t>       Спасибо за внимание</a:t>
            </a:r>
            <a:endParaRPr lang="ru-RU" sz="4400" b="1" dirty="0"/>
          </a:p>
        </p:txBody>
      </p:sp>
      <p:pic>
        <p:nvPicPr>
          <p:cNvPr id="4" name="Рисунок 3" descr="https://otvet.imgsmail.ru/download/56583439_d896405fcc21230831624d01b35be3de_8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32656"/>
            <a:ext cx="5940425" cy="445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201622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Ритм – это волна с равными промежутками между пиками экстремумов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s://thumbs.dreamstime.com/z/sound-equalizer-rhythm-music-beats-585788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332037"/>
            <a:ext cx="614812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250629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В нашем теле есть что-то, что </a:t>
            </a:r>
            <a:r>
              <a:rPr lang="ru-RU" sz="4000" b="1" i="1" dirty="0" smtClean="0"/>
              <a:t>чувствует ритмы</a:t>
            </a:r>
            <a:r>
              <a:rPr lang="ru-RU" sz="4000" b="1" dirty="0" smtClean="0"/>
              <a:t> – отвечает, резонирует им. </a:t>
            </a:r>
            <a:br>
              <a:rPr lang="ru-RU" sz="4000" b="1" dirty="0" smtClean="0"/>
            </a:br>
            <a:r>
              <a:rPr lang="ru-RU" sz="4000" dirty="0" smtClean="0"/>
              <a:t>Ритм слышат даже абсолютно глухие.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i1.ytimg.com/vi/C4lFOTvevkQ/maxresdefau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924944"/>
            <a:ext cx="5974080" cy="3360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81000"/>
            <a:ext cx="8229600" cy="61261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dirty="0" smtClean="0"/>
          </a:p>
          <a:p>
            <a:pPr eaLnBrk="1" hangingPunct="1">
              <a:buFontTx/>
              <a:buNone/>
            </a:pPr>
            <a:r>
              <a:rPr lang="ru-RU" sz="3600" b="1" dirty="0" smtClean="0"/>
              <a:t>       Уровни построения движений,</a:t>
            </a:r>
            <a:endParaRPr lang="en-US" sz="3600" b="1" dirty="0" smtClean="0"/>
          </a:p>
          <a:p>
            <a:pPr eaLnBrk="1" hangingPunct="1">
              <a:buFontTx/>
              <a:buNone/>
            </a:pPr>
            <a:endParaRPr lang="ru-RU" sz="3600" b="1" dirty="0" smtClean="0"/>
          </a:p>
          <a:p>
            <a:pPr eaLnBrk="1" hangingPunct="1">
              <a:buFontTx/>
              <a:buNone/>
            </a:pPr>
            <a:r>
              <a:rPr lang="ru-RU" sz="3600" b="1" dirty="0" smtClean="0"/>
              <a:t>     предложенные Н. А.Бернштейном,</a:t>
            </a:r>
          </a:p>
          <a:p>
            <a:pPr eaLnBrk="1" hangingPunct="1">
              <a:buFontTx/>
              <a:buNone/>
            </a:pPr>
            <a:r>
              <a:rPr lang="ru-RU" sz="3600" b="1" dirty="0" smtClean="0"/>
              <a:t>             можно рассматривать, как </a:t>
            </a:r>
          </a:p>
          <a:p>
            <a:pPr eaLnBrk="1" hangingPunct="1">
              <a:buFontTx/>
              <a:buNone/>
            </a:pPr>
            <a:r>
              <a:rPr lang="en-US" sz="3600" b="1" dirty="0" smtClean="0"/>
              <a:t>                   </a:t>
            </a:r>
            <a:r>
              <a:rPr lang="ru-RU" sz="3600" b="1" dirty="0" smtClean="0"/>
              <a:t>   </a:t>
            </a:r>
            <a:r>
              <a:rPr lang="en-US" sz="3600" b="1" dirty="0" smtClean="0"/>
              <a:t>  </a:t>
            </a:r>
            <a:r>
              <a:rPr lang="ru-RU" sz="3600" b="1" dirty="0" smtClean="0"/>
              <a:t>уровни </a:t>
            </a:r>
          </a:p>
          <a:p>
            <a:pPr eaLnBrk="1" hangingPunct="1">
              <a:buFontTx/>
              <a:buNone/>
            </a:pPr>
            <a:r>
              <a:rPr lang="ru-RU" sz="3600" b="1" dirty="0" smtClean="0"/>
              <a:t>         построения психики человека</a:t>
            </a:r>
            <a:r>
              <a:rPr lang="ru-RU" sz="40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eaLnBrk="1" hangingPunct="1"/>
            <a:r>
              <a:rPr lang="ru-RU" sz="3200" b="1" smtClean="0"/>
              <a:t>Уровни построения движений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196752"/>
            <a:ext cx="8229600" cy="5256584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400" b="1" dirty="0" smtClean="0"/>
              <a:t>А – </a:t>
            </a:r>
            <a:r>
              <a:rPr lang="ru-RU" sz="2400" dirty="0" smtClean="0"/>
              <a:t>Формирование</a:t>
            </a:r>
            <a:r>
              <a:rPr lang="ru-RU" sz="2400" b="1" dirty="0" smtClean="0"/>
              <a:t> </a:t>
            </a:r>
            <a:r>
              <a:rPr lang="ru-RU" sz="2400" dirty="0" smtClean="0"/>
              <a:t>тонуса организма, в первую очередь его нервной и мышечной системы</a:t>
            </a:r>
          </a:p>
          <a:p>
            <a:pPr eaLnBrk="1" hangingPunct="1">
              <a:lnSpc>
                <a:spcPct val="80000"/>
              </a:lnSpc>
            </a:pPr>
            <a:endParaRPr lang="ru-RU" sz="2400" b="1" dirty="0" smtClean="0"/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/>
              <a:t>А</a:t>
            </a:r>
            <a:r>
              <a:rPr lang="en-US" sz="2400" b="1" dirty="0" smtClean="0"/>
              <a:t>v</a:t>
            </a:r>
            <a:r>
              <a:rPr lang="ru-RU" sz="2400" b="1" dirty="0" smtClean="0"/>
              <a:t> – </a:t>
            </a:r>
            <a:r>
              <a:rPr lang="ru-RU" sz="2400" dirty="0" smtClean="0"/>
              <a:t>Автономная нервная система («Брюшко»)</a:t>
            </a:r>
          </a:p>
          <a:p>
            <a:pPr eaLnBrk="1" hangingPunct="1">
              <a:lnSpc>
                <a:spcPct val="80000"/>
              </a:lnSpc>
            </a:pPr>
            <a:endParaRPr lang="ru-RU" sz="2400" dirty="0" smtClean="0"/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/>
              <a:t>В – </a:t>
            </a:r>
            <a:r>
              <a:rPr lang="ru-RU" sz="2400" dirty="0" smtClean="0"/>
              <a:t>Двигательные автоматизмы тела</a:t>
            </a:r>
          </a:p>
          <a:p>
            <a:pPr eaLnBrk="1" hangingPunct="1">
              <a:lnSpc>
                <a:spcPct val="80000"/>
              </a:lnSpc>
            </a:pPr>
            <a:endParaRPr lang="ru-RU" sz="2400" b="1" dirty="0" smtClean="0"/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/>
              <a:t>С – </a:t>
            </a:r>
            <a:r>
              <a:rPr lang="ru-RU" sz="2400" dirty="0" smtClean="0"/>
              <a:t>Реальное, «здесь и сейчас», восприятие пространства и действия в нем</a:t>
            </a:r>
          </a:p>
          <a:p>
            <a:pPr eaLnBrk="1" hangingPunct="1">
              <a:lnSpc>
                <a:spcPct val="80000"/>
              </a:lnSpc>
              <a:buNone/>
            </a:pPr>
            <a:endParaRPr lang="ru-RU" sz="2400" b="1" dirty="0" smtClean="0"/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/>
              <a:t>Д – </a:t>
            </a:r>
            <a:r>
              <a:rPr lang="ru-RU" sz="2400" dirty="0" smtClean="0"/>
              <a:t>Восприятие и действия в представляемом мире</a:t>
            </a:r>
          </a:p>
          <a:p>
            <a:pPr eaLnBrk="1" hangingPunct="1">
              <a:lnSpc>
                <a:spcPct val="80000"/>
              </a:lnSpc>
              <a:buNone/>
            </a:pPr>
            <a:endParaRPr lang="ru-RU" sz="2400" b="1" dirty="0" smtClean="0"/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/>
              <a:t>Группа уровней Е – </a:t>
            </a:r>
            <a:r>
              <a:rPr lang="ru-RU" sz="2400" dirty="0" smtClean="0"/>
              <a:t>Уровни интеллекта.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ru-RU" sz="4800" b="1" dirty="0" smtClean="0"/>
              <a:t>Уровень А </a:t>
            </a:r>
            <a:r>
              <a:rPr lang="ru-RU" sz="3600" dirty="0" smtClean="0"/>
              <a:t>– наше тело строится в условиях гравитации, </a:t>
            </a:r>
            <a:r>
              <a:rPr lang="ru-RU" sz="3600" b="1" i="1" dirty="0" smtClean="0"/>
              <a:t>от гравитации</a:t>
            </a:r>
          </a:p>
          <a:p>
            <a:pPr eaLnBrk="1" hangingPunct="1">
              <a:buFontTx/>
              <a:buNone/>
            </a:pPr>
            <a:endParaRPr lang="en-US" sz="3600" dirty="0" smtClean="0"/>
          </a:p>
          <a:p>
            <a:pPr>
              <a:buNone/>
            </a:pPr>
            <a:r>
              <a:rPr lang="ru-RU" sz="3600" b="1" dirty="0" smtClean="0"/>
              <a:t>Афферентный синтез </a:t>
            </a:r>
            <a:r>
              <a:rPr lang="ru-RU" sz="3600" dirty="0" smtClean="0"/>
              <a:t>– протопатическая (глубокая) чувствительность</a:t>
            </a:r>
            <a:endParaRPr lang="en-US" sz="3600" dirty="0" smtClean="0"/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r>
              <a:rPr lang="ru-RU" sz="3600" b="1" dirty="0" smtClean="0"/>
              <a:t>Эфферентный ответ </a:t>
            </a:r>
            <a:r>
              <a:rPr lang="ru-RU" sz="3600" dirty="0" smtClean="0"/>
              <a:t>–первичный тонус тела, </a:t>
            </a:r>
            <a:r>
              <a:rPr lang="ru-RU" sz="3600" dirty="0" err="1" smtClean="0"/>
              <a:t>прототонус</a:t>
            </a:r>
            <a:r>
              <a:rPr lang="ru-RU" sz="3600" dirty="0" smtClean="0"/>
              <a:t> (с более высоких уровней – напряжение)</a:t>
            </a:r>
          </a:p>
          <a:p>
            <a:pPr eaLnBrk="1" hangingPunct="1"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427</Words>
  <Application>Microsoft Office PowerPoint</Application>
  <PresentationFormat>Экран (4:3)</PresentationFormat>
  <Paragraphs>99</Paragraphs>
  <Slides>47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Тема Office</vt:lpstr>
      <vt:lpstr>ВОЛНЫ И РИТМЫ ТЕЛА</vt:lpstr>
      <vt:lpstr>Слайд 2</vt:lpstr>
      <vt:lpstr>ДЛЯ РАСПРОСТРАНЕНИЯ ВОЛНЫ ТРЕБУЕТСЯ УПРУГАЯ СРЕДА</vt:lpstr>
      <vt:lpstr>ТЕЛО ЧЕЛОВЕКА ПРОЗРАЧНО ДЛЯ ВОЛН</vt:lpstr>
      <vt:lpstr>Ритм – это волна с равными промежутками между пиками экстремумов </vt:lpstr>
      <vt:lpstr>В нашем теле есть что-то, что чувствует ритмы – отвечает, резонирует им.  Ритм слышат даже абсолютно глухие. </vt:lpstr>
      <vt:lpstr>Слайд 7</vt:lpstr>
      <vt:lpstr>Уровни построения движений</vt:lpstr>
      <vt:lpstr>Слайд 9</vt:lpstr>
      <vt:lpstr>Основные свойства уровня А – целостность и прозрачность </vt:lpstr>
      <vt:lpstr>Основные свойства уровня А – целостность и прозрачность -  </vt:lpstr>
      <vt:lpstr>Тело человека – это живая волна.  </vt:lpstr>
      <vt:lpstr>Аv – Автономная нервная система («Брюшко») волны внутренних органов</vt:lpstr>
      <vt:lpstr>Аv – Автономная нервная система («Брюшко») постуральные мышцы – волна тела</vt:lpstr>
      <vt:lpstr>Постуральные мышцы – волна тела</vt:lpstr>
      <vt:lpstr>Хорошая поза держится за счет тонуса и волн мышечной и соединительной ткани, и не требует дополнительного сокращения мышц.</vt:lpstr>
      <vt:lpstr>Волны тела</vt:lpstr>
      <vt:lpstr>Первые движения ребенка – движения брюшной стороной тела </vt:lpstr>
      <vt:lpstr>Движения брюшной стороной тела</vt:lpstr>
      <vt:lpstr>Движения брюшной стороной тела</vt:lpstr>
      <vt:lpstr>СОЦИАЛЬНАЯ СОСТАВЛЯЮЩАЯ БРЮШКА</vt:lpstr>
      <vt:lpstr>СОЦИАЛЬНАЯ СОСТАВЛЯЮЩАЯ БРЮШКА</vt:lpstr>
      <vt:lpstr>Слайд 23</vt:lpstr>
      <vt:lpstr>Уровень В -  большие диагонали – реципрокность в движениях</vt:lpstr>
      <vt:lpstr>Уровень В – движение:   ритмичны - доставляют огромное удовольствие.   </vt:lpstr>
      <vt:lpstr>Сосание, чесание</vt:lpstr>
      <vt:lpstr>Высшие автоматизмы - привычки</vt:lpstr>
      <vt:lpstr> УРОВЕНЬ В - содвижение</vt:lpstr>
      <vt:lpstr>УРОВЕНЬ С</vt:lpstr>
      <vt:lpstr>  </vt:lpstr>
      <vt:lpstr>Уровень С -  «Головоног» - напряжение дистальных отделов тела </vt:lpstr>
      <vt:lpstr>Резонанс тела - запечатление и подражание</vt:lpstr>
      <vt:lpstr>Усвоение ритма</vt:lpstr>
      <vt:lpstr>Диагностика -  глубокая чувствительность, вибрационная чувствительность</vt:lpstr>
      <vt:lpstr>Усвоение ритма</vt:lpstr>
      <vt:lpstr>Слайд 36</vt:lpstr>
      <vt:lpstr>Чередование, диалог, пауза</vt:lpstr>
      <vt:lpstr>Интонирование</vt:lpstr>
      <vt:lpstr>Уровень D –  мягкость и текучесть тела </vt:lpstr>
      <vt:lpstr> </vt:lpstr>
      <vt:lpstr>Мелодия</vt:lpstr>
      <vt:lpstr>Пауза на подумать, представить</vt:lpstr>
      <vt:lpstr>Уровень D - Роли</vt:lpstr>
      <vt:lpstr>Слайд 44</vt:lpstr>
      <vt:lpstr>Руки хирурга и музыканта</vt:lpstr>
      <vt:lpstr>Геннадий Рождественский</vt:lpstr>
      <vt:lpstr>Слайд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ВОЛНЫ И РИТМЫ ТЕЛА</dc:title>
  <dc:creator>Мама</dc:creator>
  <cp:lastModifiedBy>Мама</cp:lastModifiedBy>
  <cp:revision>32</cp:revision>
  <dcterms:created xsi:type="dcterms:W3CDTF">2017-10-13T22:04:38Z</dcterms:created>
  <dcterms:modified xsi:type="dcterms:W3CDTF">2017-10-14T08:38:12Z</dcterms:modified>
</cp:coreProperties>
</file>